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7" r:id="rId3"/>
    <p:sldId id="257" r:id="rId4"/>
    <p:sldId id="258" r:id="rId5"/>
    <p:sldId id="261" r:id="rId6"/>
    <p:sldId id="282" r:id="rId7"/>
    <p:sldId id="277" r:id="rId8"/>
    <p:sldId id="262" r:id="rId9"/>
    <p:sldId id="279" r:id="rId10"/>
    <p:sldId id="280" r:id="rId11"/>
    <p:sldId id="281" r:id="rId12"/>
    <p:sldId id="283" r:id="rId13"/>
    <p:sldId id="284" r:id="rId14"/>
    <p:sldId id="278" r:id="rId15"/>
    <p:sldId id="276" r:id="rId16"/>
    <p:sldId id="260" r:id="rId17"/>
    <p:sldId id="259" r:id="rId18"/>
    <p:sldId id="263" r:id="rId19"/>
    <p:sldId id="265" r:id="rId20"/>
    <p:sldId id="266" r:id="rId21"/>
    <p:sldId id="270" r:id="rId22"/>
    <p:sldId id="264" r:id="rId23"/>
    <p:sldId id="272" r:id="rId2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07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F244E4-CFAC-774F-8925-05C7F975D6E6}" type="doc">
      <dgm:prSet loTypeId="urn:microsoft.com/office/officeart/2005/8/layout/orgChart1" loCatId="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5C83734-616F-BC4A-A4A7-B4144CEE449E}">
      <dgm:prSet phldrT="[Text]"/>
      <dgm:spPr/>
      <dgm:t>
        <a:bodyPr/>
        <a:lstStyle/>
        <a:p>
          <a:r>
            <a:rPr lang="en-US" dirty="0"/>
            <a:t>National Objectives</a:t>
          </a:r>
        </a:p>
      </dgm:t>
    </dgm:pt>
    <dgm:pt modelId="{FDB31CE8-9A3B-2346-94E3-558D97069C6D}" type="parTrans" cxnId="{CF3D2370-8D4C-B64F-B27C-1AD0B0165BB4}">
      <dgm:prSet/>
      <dgm:spPr/>
      <dgm:t>
        <a:bodyPr/>
        <a:lstStyle/>
        <a:p>
          <a:endParaRPr lang="en-US"/>
        </a:p>
      </dgm:t>
    </dgm:pt>
    <dgm:pt modelId="{A38BB9F2-0C18-3542-8CEC-DD527B2133EE}" type="sibTrans" cxnId="{CF3D2370-8D4C-B64F-B27C-1AD0B0165BB4}">
      <dgm:prSet/>
      <dgm:spPr/>
      <dgm:t>
        <a:bodyPr/>
        <a:lstStyle/>
        <a:p>
          <a:endParaRPr lang="en-US"/>
        </a:p>
      </dgm:t>
    </dgm:pt>
    <dgm:pt modelId="{EED3F815-90FA-2649-921A-D09909A96EEF}">
      <dgm:prSet phldrT="[Text]"/>
      <dgm:spPr/>
      <dgm:t>
        <a:bodyPr/>
        <a:lstStyle/>
        <a:p>
          <a:r>
            <a:rPr lang="en-US" dirty="0"/>
            <a:t>Low-Moderate Income</a:t>
          </a:r>
        </a:p>
      </dgm:t>
    </dgm:pt>
    <dgm:pt modelId="{87BEB0C9-BF2A-104C-B3A6-5787199219D2}" type="parTrans" cxnId="{FB410556-2DEB-234C-83E0-7908D1B8C0C5}">
      <dgm:prSet/>
      <dgm:spPr/>
      <dgm:t>
        <a:bodyPr/>
        <a:lstStyle/>
        <a:p>
          <a:endParaRPr lang="en-US"/>
        </a:p>
      </dgm:t>
    </dgm:pt>
    <dgm:pt modelId="{2A6ED148-EFC8-5945-B196-E94B970BD1E0}" type="sibTrans" cxnId="{FB410556-2DEB-234C-83E0-7908D1B8C0C5}">
      <dgm:prSet/>
      <dgm:spPr/>
      <dgm:t>
        <a:bodyPr/>
        <a:lstStyle/>
        <a:p>
          <a:endParaRPr lang="en-US"/>
        </a:p>
      </dgm:t>
    </dgm:pt>
    <dgm:pt modelId="{4EF14835-3D65-794D-9DC1-78F28079196E}">
      <dgm:prSet phldrT="[Text]"/>
      <dgm:spPr/>
      <dgm:t>
        <a:bodyPr/>
        <a:lstStyle/>
        <a:p>
          <a:r>
            <a:rPr lang="en-US" dirty="0"/>
            <a:t>Slums/Blight</a:t>
          </a:r>
        </a:p>
      </dgm:t>
    </dgm:pt>
    <dgm:pt modelId="{2D950623-B18B-FE43-99DB-0D1237A0D3F9}" type="parTrans" cxnId="{A04AF5A0-FD31-5847-B33F-90315264197B}">
      <dgm:prSet/>
      <dgm:spPr/>
      <dgm:t>
        <a:bodyPr/>
        <a:lstStyle/>
        <a:p>
          <a:endParaRPr lang="en-US"/>
        </a:p>
      </dgm:t>
    </dgm:pt>
    <dgm:pt modelId="{0CDAA42A-3813-1B45-AA06-12C9CF70CB21}" type="sibTrans" cxnId="{A04AF5A0-FD31-5847-B33F-90315264197B}">
      <dgm:prSet/>
      <dgm:spPr/>
      <dgm:t>
        <a:bodyPr/>
        <a:lstStyle/>
        <a:p>
          <a:endParaRPr lang="en-US"/>
        </a:p>
      </dgm:t>
    </dgm:pt>
    <dgm:pt modelId="{A3F776D1-6473-6443-ACCA-E5047737EF3F}">
      <dgm:prSet phldrT="[Text]"/>
      <dgm:spPr/>
      <dgm:t>
        <a:bodyPr/>
        <a:lstStyle/>
        <a:p>
          <a:r>
            <a:rPr lang="en-US" dirty="0"/>
            <a:t>Urgent Need</a:t>
          </a:r>
        </a:p>
      </dgm:t>
    </dgm:pt>
    <dgm:pt modelId="{144F2F4D-B937-0944-AEDD-12496650B6CC}" type="parTrans" cxnId="{320C4094-2A3D-544B-BC25-64E8E7D131A7}">
      <dgm:prSet/>
      <dgm:spPr/>
      <dgm:t>
        <a:bodyPr/>
        <a:lstStyle/>
        <a:p>
          <a:endParaRPr lang="en-US"/>
        </a:p>
      </dgm:t>
    </dgm:pt>
    <dgm:pt modelId="{FB6CEAF0-5FAE-8040-B957-A10DCE4C8EE2}" type="sibTrans" cxnId="{320C4094-2A3D-544B-BC25-64E8E7D131A7}">
      <dgm:prSet/>
      <dgm:spPr/>
      <dgm:t>
        <a:bodyPr/>
        <a:lstStyle/>
        <a:p>
          <a:endParaRPr lang="en-US"/>
        </a:p>
      </dgm:t>
    </dgm:pt>
    <dgm:pt modelId="{584EF5CF-A26C-7748-AD3A-E7146B4BF4B6}">
      <dgm:prSet phldrT="[Text]"/>
      <dgm:spPr/>
      <dgm:t>
        <a:bodyPr/>
        <a:lstStyle/>
        <a:p>
          <a:r>
            <a:rPr lang="en-US" dirty="0"/>
            <a:t>Area Benefit</a:t>
          </a:r>
        </a:p>
      </dgm:t>
    </dgm:pt>
    <dgm:pt modelId="{C500BC5F-D0FA-DD46-B4C0-B32AF9CCD680}" type="parTrans" cxnId="{9D54FEF1-41B3-814B-85A1-3F50F15AE2A3}">
      <dgm:prSet/>
      <dgm:spPr/>
      <dgm:t>
        <a:bodyPr/>
        <a:lstStyle/>
        <a:p>
          <a:endParaRPr lang="en-US"/>
        </a:p>
      </dgm:t>
    </dgm:pt>
    <dgm:pt modelId="{E832FF46-09A2-8542-90C6-B572537497FE}" type="sibTrans" cxnId="{9D54FEF1-41B3-814B-85A1-3F50F15AE2A3}">
      <dgm:prSet/>
      <dgm:spPr/>
      <dgm:t>
        <a:bodyPr/>
        <a:lstStyle/>
        <a:p>
          <a:endParaRPr lang="en-US"/>
        </a:p>
      </dgm:t>
    </dgm:pt>
    <dgm:pt modelId="{1BA915FA-15CE-FD4A-AC13-BB5150643E9C}">
      <dgm:prSet phldrT="[Text]"/>
      <dgm:spPr/>
      <dgm:t>
        <a:bodyPr/>
        <a:lstStyle/>
        <a:p>
          <a:r>
            <a:rPr lang="en-US" dirty="0"/>
            <a:t>Limited Clientele</a:t>
          </a:r>
        </a:p>
      </dgm:t>
    </dgm:pt>
    <dgm:pt modelId="{8338CE9F-1A8B-BF4E-A1A5-725D93B3682E}" type="parTrans" cxnId="{765B598F-98E6-C749-91B9-2B6A930A1A6A}">
      <dgm:prSet/>
      <dgm:spPr/>
      <dgm:t>
        <a:bodyPr/>
        <a:lstStyle/>
        <a:p>
          <a:endParaRPr lang="en-US"/>
        </a:p>
      </dgm:t>
    </dgm:pt>
    <dgm:pt modelId="{98A8BCBB-81AF-544D-B551-A99AC4E29447}" type="sibTrans" cxnId="{765B598F-98E6-C749-91B9-2B6A930A1A6A}">
      <dgm:prSet/>
      <dgm:spPr/>
      <dgm:t>
        <a:bodyPr/>
        <a:lstStyle/>
        <a:p>
          <a:endParaRPr lang="en-US"/>
        </a:p>
      </dgm:t>
    </dgm:pt>
    <dgm:pt modelId="{10827BD5-C860-084C-9454-010307E48E81}">
      <dgm:prSet phldrT="[Text]"/>
      <dgm:spPr/>
      <dgm:t>
        <a:bodyPr/>
        <a:lstStyle/>
        <a:p>
          <a:r>
            <a:rPr lang="en-US" dirty="0"/>
            <a:t>Area Basis</a:t>
          </a:r>
        </a:p>
      </dgm:t>
    </dgm:pt>
    <dgm:pt modelId="{59F6D09C-E6CE-5340-8251-BD6FAE62912F}" type="parTrans" cxnId="{55FAC45B-BB5E-824D-A7B6-B1BE2F82D2D7}">
      <dgm:prSet/>
      <dgm:spPr/>
      <dgm:t>
        <a:bodyPr/>
        <a:lstStyle/>
        <a:p>
          <a:endParaRPr lang="en-US"/>
        </a:p>
      </dgm:t>
    </dgm:pt>
    <dgm:pt modelId="{A747947F-EF66-9D45-883F-D060F4C4BA63}" type="sibTrans" cxnId="{55FAC45B-BB5E-824D-A7B6-B1BE2F82D2D7}">
      <dgm:prSet/>
      <dgm:spPr/>
      <dgm:t>
        <a:bodyPr/>
        <a:lstStyle/>
        <a:p>
          <a:endParaRPr lang="en-US"/>
        </a:p>
      </dgm:t>
    </dgm:pt>
    <dgm:pt modelId="{21A8F9D1-FC93-4D43-8459-835C119C9CC6}">
      <dgm:prSet phldrT="[Text]"/>
      <dgm:spPr/>
      <dgm:t>
        <a:bodyPr/>
        <a:lstStyle/>
        <a:p>
          <a:r>
            <a:rPr lang="en-US" dirty="0"/>
            <a:t>Spot Basis</a:t>
          </a:r>
        </a:p>
      </dgm:t>
    </dgm:pt>
    <dgm:pt modelId="{E5E0BC06-371B-C442-B4B5-D212A1131C5E}" type="parTrans" cxnId="{147110DB-EF3E-DD44-A1A7-BA4F6A301760}">
      <dgm:prSet/>
      <dgm:spPr/>
      <dgm:t>
        <a:bodyPr/>
        <a:lstStyle/>
        <a:p>
          <a:endParaRPr lang="en-US"/>
        </a:p>
      </dgm:t>
    </dgm:pt>
    <dgm:pt modelId="{D47E16CB-227C-F545-9E51-5CA16B95C2FB}" type="sibTrans" cxnId="{147110DB-EF3E-DD44-A1A7-BA4F6A301760}">
      <dgm:prSet/>
      <dgm:spPr/>
      <dgm:t>
        <a:bodyPr/>
        <a:lstStyle/>
        <a:p>
          <a:endParaRPr lang="en-US"/>
        </a:p>
      </dgm:t>
    </dgm:pt>
    <dgm:pt modelId="{0C4B3D86-71B0-B542-B972-5FC2795D8F6E}">
      <dgm:prSet phldrT="[Text]"/>
      <dgm:spPr/>
      <dgm:t>
        <a:bodyPr/>
        <a:lstStyle/>
        <a:p>
          <a:r>
            <a:rPr lang="en-US" dirty="0"/>
            <a:t>Housing</a:t>
          </a:r>
        </a:p>
      </dgm:t>
    </dgm:pt>
    <dgm:pt modelId="{2B0B3156-BD06-2047-B376-5EEF3A2C3C23}" type="parTrans" cxnId="{09511ABC-251C-2C4E-BCA9-A65AB2C32D7A}">
      <dgm:prSet/>
      <dgm:spPr/>
      <dgm:t>
        <a:bodyPr/>
        <a:lstStyle/>
        <a:p>
          <a:endParaRPr lang="en-US"/>
        </a:p>
      </dgm:t>
    </dgm:pt>
    <dgm:pt modelId="{9C02D893-F834-9D42-A903-11BB69BCC16B}" type="sibTrans" cxnId="{09511ABC-251C-2C4E-BCA9-A65AB2C32D7A}">
      <dgm:prSet/>
      <dgm:spPr/>
      <dgm:t>
        <a:bodyPr/>
        <a:lstStyle/>
        <a:p>
          <a:endParaRPr lang="en-US"/>
        </a:p>
      </dgm:t>
    </dgm:pt>
    <dgm:pt modelId="{11D75852-FA2E-9F47-9579-BA07D9B05D37}">
      <dgm:prSet phldrT="[Text]"/>
      <dgm:spPr/>
      <dgm:t>
        <a:bodyPr/>
        <a:lstStyle/>
        <a:p>
          <a:r>
            <a:rPr lang="en-US" dirty="0"/>
            <a:t>Jobs</a:t>
          </a:r>
        </a:p>
      </dgm:t>
    </dgm:pt>
    <dgm:pt modelId="{44C39F59-B225-3E46-8115-E1965324ABA2}" type="parTrans" cxnId="{6D083CA5-76AA-2042-8BB9-FFB07604F786}">
      <dgm:prSet/>
      <dgm:spPr/>
      <dgm:t>
        <a:bodyPr/>
        <a:lstStyle/>
        <a:p>
          <a:endParaRPr lang="en-US"/>
        </a:p>
      </dgm:t>
    </dgm:pt>
    <dgm:pt modelId="{937ED5BA-10DC-0E4F-BAF0-A0C31EFE98FD}" type="sibTrans" cxnId="{6D083CA5-76AA-2042-8BB9-FFB07604F786}">
      <dgm:prSet/>
      <dgm:spPr/>
      <dgm:t>
        <a:bodyPr/>
        <a:lstStyle/>
        <a:p>
          <a:endParaRPr lang="en-US"/>
        </a:p>
      </dgm:t>
    </dgm:pt>
    <dgm:pt modelId="{4914EA75-4A4B-1A45-BC9F-C7BEB85E6CD8}" type="pres">
      <dgm:prSet presAssocID="{B3F244E4-CFAC-774F-8925-05C7F975D6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7F60A9-F7F5-0F4B-B5F5-177F7DA5FF6E}" type="pres">
      <dgm:prSet presAssocID="{F5C83734-616F-BC4A-A4A7-B4144CEE449E}" presName="hierRoot1" presStyleCnt="0">
        <dgm:presLayoutVars>
          <dgm:hierBranch val="init"/>
        </dgm:presLayoutVars>
      </dgm:prSet>
      <dgm:spPr/>
    </dgm:pt>
    <dgm:pt modelId="{EEB31A8B-4D92-B54E-A701-67562CC4C37F}" type="pres">
      <dgm:prSet presAssocID="{F5C83734-616F-BC4A-A4A7-B4144CEE449E}" presName="rootComposite1" presStyleCnt="0"/>
      <dgm:spPr/>
    </dgm:pt>
    <dgm:pt modelId="{82C97BBF-EBF8-4440-ABE6-DC39995C0A61}" type="pres">
      <dgm:prSet presAssocID="{F5C83734-616F-BC4A-A4A7-B4144CEE449E}" presName="rootText1" presStyleLbl="node0" presStyleIdx="0" presStyleCnt="1">
        <dgm:presLayoutVars>
          <dgm:chPref val="3"/>
        </dgm:presLayoutVars>
      </dgm:prSet>
      <dgm:spPr/>
    </dgm:pt>
    <dgm:pt modelId="{43235A75-77BA-8C46-B601-C1174AB6B798}" type="pres">
      <dgm:prSet presAssocID="{F5C83734-616F-BC4A-A4A7-B4144CEE449E}" presName="rootConnector1" presStyleLbl="node1" presStyleIdx="0" presStyleCnt="0"/>
      <dgm:spPr/>
    </dgm:pt>
    <dgm:pt modelId="{DABB45ED-3E46-8347-ABDF-5E8DA7B5B772}" type="pres">
      <dgm:prSet presAssocID="{F5C83734-616F-BC4A-A4A7-B4144CEE449E}" presName="hierChild2" presStyleCnt="0"/>
      <dgm:spPr/>
    </dgm:pt>
    <dgm:pt modelId="{2A3F939D-E827-5F43-A85C-4AD701793254}" type="pres">
      <dgm:prSet presAssocID="{87BEB0C9-BF2A-104C-B3A6-5787199219D2}" presName="Name37" presStyleLbl="parChTrans1D2" presStyleIdx="0" presStyleCnt="3"/>
      <dgm:spPr/>
    </dgm:pt>
    <dgm:pt modelId="{F2D999A7-CC8A-F94E-8A3A-4B37B128102A}" type="pres">
      <dgm:prSet presAssocID="{EED3F815-90FA-2649-921A-D09909A96EEF}" presName="hierRoot2" presStyleCnt="0">
        <dgm:presLayoutVars>
          <dgm:hierBranch val="init"/>
        </dgm:presLayoutVars>
      </dgm:prSet>
      <dgm:spPr/>
    </dgm:pt>
    <dgm:pt modelId="{394E9638-80C1-F74B-A8BA-6A877AA3C411}" type="pres">
      <dgm:prSet presAssocID="{EED3F815-90FA-2649-921A-D09909A96EEF}" presName="rootComposite" presStyleCnt="0"/>
      <dgm:spPr/>
    </dgm:pt>
    <dgm:pt modelId="{5EB7F02E-1332-C54A-A856-20584E111A78}" type="pres">
      <dgm:prSet presAssocID="{EED3F815-90FA-2649-921A-D09909A96EEF}" presName="rootText" presStyleLbl="node2" presStyleIdx="0" presStyleCnt="3">
        <dgm:presLayoutVars>
          <dgm:chPref val="3"/>
        </dgm:presLayoutVars>
      </dgm:prSet>
      <dgm:spPr/>
    </dgm:pt>
    <dgm:pt modelId="{68A14BEB-7E50-2A4C-8317-68E28255D1C7}" type="pres">
      <dgm:prSet presAssocID="{EED3F815-90FA-2649-921A-D09909A96EEF}" presName="rootConnector" presStyleLbl="node2" presStyleIdx="0" presStyleCnt="3"/>
      <dgm:spPr/>
    </dgm:pt>
    <dgm:pt modelId="{4D573238-2734-8B43-9231-DD3A0D6F7FE8}" type="pres">
      <dgm:prSet presAssocID="{EED3F815-90FA-2649-921A-D09909A96EEF}" presName="hierChild4" presStyleCnt="0"/>
      <dgm:spPr/>
    </dgm:pt>
    <dgm:pt modelId="{C04D7BCA-BCAB-F341-98C9-EDB38A0D7EFE}" type="pres">
      <dgm:prSet presAssocID="{C500BC5F-D0FA-DD46-B4C0-B32AF9CCD680}" presName="Name37" presStyleLbl="parChTrans1D3" presStyleIdx="0" presStyleCnt="6"/>
      <dgm:spPr/>
    </dgm:pt>
    <dgm:pt modelId="{BA1E424E-CCFE-C244-B62B-ED19AA666268}" type="pres">
      <dgm:prSet presAssocID="{584EF5CF-A26C-7748-AD3A-E7146B4BF4B6}" presName="hierRoot2" presStyleCnt="0">
        <dgm:presLayoutVars>
          <dgm:hierBranch val="init"/>
        </dgm:presLayoutVars>
      </dgm:prSet>
      <dgm:spPr/>
    </dgm:pt>
    <dgm:pt modelId="{B7DD555C-EC08-CE41-929A-CD6506D4173A}" type="pres">
      <dgm:prSet presAssocID="{584EF5CF-A26C-7748-AD3A-E7146B4BF4B6}" presName="rootComposite" presStyleCnt="0"/>
      <dgm:spPr/>
    </dgm:pt>
    <dgm:pt modelId="{EA10DF10-9F3C-D54C-A0A9-4AFDDD06478F}" type="pres">
      <dgm:prSet presAssocID="{584EF5CF-A26C-7748-AD3A-E7146B4BF4B6}" presName="rootText" presStyleLbl="node3" presStyleIdx="0" presStyleCnt="6">
        <dgm:presLayoutVars>
          <dgm:chPref val="3"/>
        </dgm:presLayoutVars>
      </dgm:prSet>
      <dgm:spPr/>
    </dgm:pt>
    <dgm:pt modelId="{FCA76F13-6E39-AA44-A39E-4DDE126CE8CE}" type="pres">
      <dgm:prSet presAssocID="{584EF5CF-A26C-7748-AD3A-E7146B4BF4B6}" presName="rootConnector" presStyleLbl="node3" presStyleIdx="0" presStyleCnt="6"/>
      <dgm:spPr/>
    </dgm:pt>
    <dgm:pt modelId="{859B9BCE-72E9-2942-9DD6-B61A3D6B8666}" type="pres">
      <dgm:prSet presAssocID="{584EF5CF-A26C-7748-AD3A-E7146B4BF4B6}" presName="hierChild4" presStyleCnt="0"/>
      <dgm:spPr/>
    </dgm:pt>
    <dgm:pt modelId="{80501A99-05CC-704F-9D44-9E48201D5173}" type="pres">
      <dgm:prSet presAssocID="{584EF5CF-A26C-7748-AD3A-E7146B4BF4B6}" presName="hierChild5" presStyleCnt="0"/>
      <dgm:spPr/>
    </dgm:pt>
    <dgm:pt modelId="{4BF70721-D394-0442-BD5D-457B381E8F26}" type="pres">
      <dgm:prSet presAssocID="{8338CE9F-1A8B-BF4E-A1A5-725D93B3682E}" presName="Name37" presStyleLbl="parChTrans1D3" presStyleIdx="1" presStyleCnt="6"/>
      <dgm:spPr/>
    </dgm:pt>
    <dgm:pt modelId="{5E0CCF8F-855A-6843-A869-1862C28147A5}" type="pres">
      <dgm:prSet presAssocID="{1BA915FA-15CE-FD4A-AC13-BB5150643E9C}" presName="hierRoot2" presStyleCnt="0">
        <dgm:presLayoutVars>
          <dgm:hierBranch val="init"/>
        </dgm:presLayoutVars>
      </dgm:prSet>
      <dgm:spPr/>
    </dgm:pt>
    <dgm:pt modelId="{41A25D6C-812C-8942-A616-09462F6FF521}" type="pres">
      <dgm:prSet presAssocID="{1BA915FA-15CE-FD4A-AC13-BB5150643E9C}" presName="rootComposite" presStyleCnt="0"/>
      <dgm:spPr/>
    </dgm:pt>
    <dgm:pt modelId="{5BD47417-10EE-5D4B-BA0F-41CDF03EC995}" type="pres">
      <dgm:prSet presAssocID="{1BA915FA-15CE-FD4A-AC13-BB5150643E9C}" presName="rootText" presStyleLbl="node3" presStyleIdx="1" presStyleCnt="6">
        <dgm:presLayoutVars>
          <dgm:chPref val="3"/>
        </dgm:presLayoutVars>
      </dgm:prSet>
      <dgm:spPr/>
    </dgm:pt>
    <dgm:pt modelId="{59EB0E32-C014-8C47-BD2F-6E60662FE027}" type="pres">
      <dgm:prSet presAssocID="{1BA915FA-15CE-FD4A-AC13-BB5150643E9C}" presName="rootConnector" presStyleLbl="node3" presStyleIdx="1" presStyleCnt="6"/>
      <dgm:spPr/>
    </dgm:pt>
    <dgm:pt modelId="{5D5FD566-A324-4140-AE0B-125502786402}" type="pres">
      <dgm:prSet presAssocID="{1BA915FA-15CE-FD4A-AC13-BB5150643E9C}" presName="hierChild4" presStyleCnt="0"/>
      <dgm:spPr/>
    </dgm:pt>
    <dgm:pt modelId="{65EF396A-F62C-4442-8C1E-6E9D3AA981ED}" type="pres">
      <dgm:prSet presAssocID="{1BA915FA-15CE-FD4A-AC13-BB5150643E9C}" presName="hierChild5" presStyleCnt="0"/>
      <dgm:spPr/>
    </dgm:pt>
    <dgm:pt modelId="{D4B6BAA5-D10E-F649-A665-EDAC16067652}" type="pres">
      <dgm:prSet presAssocID="{2B0B3156-BD06-2047-B376-5EEF3A2C3C23}" presName="Name37" presStyleLbl="parChTrans1D3" presStyleIdx="2" presStyleCnt="6"/>
      <dgm:spPr/>
    </dgm:pt>
    <dgm:pt modelId="{7895FB03-D520-AE46-9356-523ECE6555F8}" type="pres">
      <dgm:prSet presAssocID="{0C4B3D86-71B0-B542-B972-5FC2795D8F6E}" presName="hierRoot2" presStyleCnt="0">
        <dgm:presLayoutVars>
          <dgm:hierBranch val="init"/>
        </dgm:presLayoutVars>
      </dgm:prSet>
      <dgm:spPr/>
    </dgm:pt>
    <dgm:pt modelId="{F830D4D4-A88B-E84E-8762-A08192F5054F}" type="pres">
      <dgm:prSet presAssocID="{0C4B3D86-71B0-B542-B972-5FC2795D8F6E}" presName="rootComposite" presStyleCnt="0"/>
      <dgm:spPr/>
    </dgm:pt>
    <dgm:pt modelId="{87128BB2-A93A-674A-B081-7EE1ED5E15B8}" type="pres">
      <dgm:prSet presAssocID="{0C4B3D86-71B0-B542-B972-5FC2795D8F6E}" presName="rootText" presStyleLbl="node3" presStyleIdx="2" presStyleCnt="6">
        <dgm:presLayoutVars>
          <dgm:chPref val="3"/>
        </dgm:presLayoutVars>
      </dgm:prSet>
      <dgm:spPr/>
    </dgm:pt>
    <dgm:pt modelId="{D8BC3B01-B648-2F41-9E4D-02A179624D70}" type="pres">
      <dgm:prSet presAssocID="{0C4B3D86-71B0-B542-B972-5FC2795D8F6E}" presName="rootConnector" presStyleLbl="node3" presStyleIdx="2" presStyleCnt="6"/>
      <dgm:spPr/>
    </dgm:pt>
    <dgm:pt modelId="{5C00C2EF-EB5C-0F45-A973-7C59894886EB}" type="pres">
      <dgm:prSet presAssocID="{0C4B3D86-71B0-B542-B972-5FC2795D8F6E}" presName="hierChild4" presStyleCnt="0"/>
      <dgm:spPr/>
    </dgm:pt>
    <dgm:pt modelId="{9A43A288-701F-894F-BFFE-B39F1E53B3E4}" type="pres">
      <dgm:prSet presAssocID="{0C4B3D86-71B0-B542-B972-5FC2795D8F6E}" presName="hierChild5" presStyleCnt="0"/>
      <dgm:spPr/>
    </dgm:pt>
    <dgm:pt modelId="{5164161C-1C8F-3548-B6FA-C72E68640E54}" type="pres">
      <dgm:prSet presAssocID="{44C39F59-B225-3E46-8115-E1965324ABA2}" presName="Name37" presStyleLbl="parChTrans1D3" presStyleIdx="3" presStyleCnt="6"/>
      <dgm:spPr/>
    </dgm:pt>
    <dgm:pt modelId="{9BC57263-8C73-8241-8BDB-CDD22C5BB4E9}" type="pres">
      <dgm:prSet presAssocID="{11D75852-FA2E-9F47-9579-BA07D9B05D37}" presName="hierRoot2" presStyleCnt="0">
        <dgm:presLayoutVars>
          <dgm:hierBranch val="init"/>
        </dgm:presLayoutVars>
      </dgm:prSet>
      <dgm:spPr/>
    </dgm:pt>
    <dgm:pt modelId="{9595A508-A21A-2846-ABCA-084B5262B63F}" type="pres">
      <dgm:prSet presAssocID="{11D75852-FA2E-9F47-9579-BA07D9B05D37}" presName="rootComposite" presStyleCnt="0"/>
      <dgm:spPr/>
    </dgm:pt>
    <dgm:pt modelId="{AFDB399D-CCC0-4644-AD1C-B979DE3C879F}" type="pres">
      <dgm:prSet presAssocID="{11D75852-FA2E-9F47-9579-BA07D9B05D37}" presName="rootText" presStyleLbl="node3" presStyleIdx="3" presStyleCnt="6">
        <dgm:presLayoutVars>
          <dgm:chPref val="3"/>
        </dgm:presLayoutVars>
      </dgm:prSet>
      <dgm:spPr/>
    </dgm:pt>
    <dgm:pt modelId="{014885CB-96BF-0842-8586-76C32FE45D99}" type="pres">
      <dgm:prSet presAssocID="{11D75852-FA2E-9F47-9579-BA07D9B05D37}" presName="rootConnector" presStyleLbl="node3" presStyleIdx="3" presStyleCnt="6"/>
      <dgm:spPr/>
    </dgm:pt>
    <dgm:pt modelId="{B548B5F9-4F14-8248-8880-A8AAB4E182E2}" type="pres">
      <dgm:prSet presAssocID="{11D75852-FA2E-9F47-9579-BA07D9B05D37}" presName="hierChild4" presStyleCnt="0"/>
      <dgm:spPr/>
    </dgm:pt>
    <dgm:pt modelId="{828E7EDF-5ED7-D84A-BE9C-55618D1A914F}" type="pres">
      <dgm:prSet presAssocID="{11D75852-FA2E-9F47-9579-BA07D9B05D37}" presName="hierChild5" presStyleCnt="0"/>
      <dgm:spPr/>
    </dgm:pt>
    <dgm:pt modelId="{9C95B520-3658-924B-BCA9-1C80DA1CAB85}" type="pres">
      <dgm:prSet presAssocID="{EED3F815-90FA-2649-921A-D09909A96EEF}" presName="hierChild5" presStyleCnt="0"/>
      <dgm:spPr/>
    </dgm:pt>
    <dgm:pt modelId="{5CB9EE0C-DD27-904B-946E-0CE5979F997B}" type="pres">
      <dgm:prSet presAssocID="{2D950623-B18B-FE43-99DB-0D1237A0D3F9}" presName="Name37" presStyleLbl="parChTrans1D2" presStyleIdx="1" presStyleCnt="3"/>
      <dgm:spPr/>
    </dgm:pt>
    <dgm:pt modelId="{E915DFD8-B69F-9C4F-9744-3D5EEC11F8B8}" type="pres">
      <dgm:prSet presAssocID="{4EF14835-3D65-794D-9DC1-78F28079196E}" presName="hierRoot2" presStyleCnt="0">
        <dgm:presLayoutVars>
          <dgm:hierBranch val="init"/>
        </dgm:presLayoutVars>
      </dgm:prSet>
      <dgm:spPr/>
    </dgm:pt>
    <dgm:pt modelId="{2170F078-1E84-7945-8EC2-B12E37875387}" type="pres">
      <dgm:prSet presAssocID="{4EF14835-3D65-794D-9DC1-78F28079196E}" presName="rootComposite" presStyleCnt="0"/>
      <dgm:spPr/>
    </dgm:pt>
    <dgm:pt modelId="{2A0590EF-7380-284B-82A6-7B9DB5A7DF8E}" type="pres">
      <dgm:prSet presAssocID="{4EF14835-3D65-794D-9DC1-78F28079196E}" presName="rootText" presStyleLbl="node2" presStyleIdx="1" presStyleCnt="3">
        <dgm:presLayoutVars>
          <dgm:chPref val="3"/>
        </dgm:presLayoutVars>
      </dgm:prSet>
      <dgm:spPr/>
    </dgm:pt>
    <dgm:pt modelId="{0C3AF3D6-ED7A-8E41-81DA-C165F73927FB}" type="pres">
      <dgm:prSet presAssocID="{4EF14835-3D65-794D-9DC1-78F28079196E}" presName="rootConnector" presStyleLbl="node2" presStyleIdx="1" presStyleCnt="3"/>
      <dgm:spPr/>
    </dgm:pt>
    <dgm:pt modelId="{6B75D6C6-CAC7-2841-9FC1-18A87EAC4D37}" type="pres">
      <dgm:prSet presAssocID="{4EF14835-3D65-794D-9DC1-78F28079196E}" presName="hierChild4" presStyleCnt="0"/>
      <dgm:spPr/>
    </dgm:pt>
    <dgm:pt modelId="{4235EA37-C2F9-8342-BB40-1055B0837B2E}" type="pres">
      <dgm:prSet presAssocID="{59F6D09C-E6CE-5340-8251-BD6FAE62912F}" presName="Name37" presStyleLbl="parChTrans1D3" presStyleIdx="4" presStyleCnt="6"/>
      <dgm:spPr/>
    </dgm:pt>
    <dgm:pt modelId="{84AFE11E-92AB-2045-A60D-B1C937A9368D}" type="pres">
      <dgm:prSet presAssocID="{10827BD5-C860-084C-9454-010307E48E81}" presName="hierRoot2" presStyleCnt="0">
        <dgm:presLayoutVars>
          <dgm:hierBranch val="init"/>
        </dgm:presLayoutVars>
      </dgm:prSet>
      <dgm:spPr/>
    </dgm:pt>
    <dgm:pt modelId="{98C0CAE1-E9D1-B94D-A692-912F4BCFE5AF}" type="pres">
      <dgm:prSet presAssocID="{10827BD5-C860-084C-9454-010307E48E81}" presName="rootComposite" presStyleCnt="0"/>
      <dgm:spPr/>
    </dgm:pt>
    <dgm:pt modelId="{4E1D05B9-537C-9F42-8569-EE5DBE852EB4}" type="pres">
      <dgm:prSet presAssocID="{10827BD5-C860-084C-9454-010307E48E81}" presName="rootText" presStyleLbl="node3" presStyleIdx="4" presStyleCnt="6">
        <dgm:presLayoutVars>
          <dgm:chPref val="3"/>
        </dgm:presLayoutVars>
      </dgm:prSet>
      <dgm:spPr/>
    </dgm:pt>
    <dgm:pt modelId="{EA80C34E-5536-4545-8825-451815DC9C8A}" type="pres">
      <dgm:prSet presAssocID="{10827BD5-C860-084C-9454-010307E48E81}" presName="rootConnector" presStyleLbl="node3" presStyleIdx="4" presStyleCnt="6"/>
      <dgm:spPr/>
    </dgm:pt>
    <dgm:pt modelId="{5A477FB1-94B8-D340-B799-E1889351C155}" type="pres">
      <dgm:prSet presAssocID="{10827BD5-C860-084C-9454-010307E48E81}" presName="hierChild4" presStyleCnt="0"/>
      <dgm:spPr/>
    </dgm:pt>
    <dgm:pt modelId="{3D54B48E-3F29-B842-9D7B-6ED5C1D1A977}" type="pres">
      <dgm:prSet presAssocID="{10827BD5-C860-084C-9454-010307E48E81}" presName="hierChild5" presStyleCnt="0"/>
      <dgm:spPr/>
    </dgm:pt>
    <dgm:pt modelId="{B71808E5-4613-A54B-B4CE-B3D6484463F1}" type="pres">
      <dgm:prSet presAssocID="{E5E0BC06-371B-C442-B4B5-D212A1131C5E}" presName="Name37" presStyleLbl="parChTrans1D3" presStyleIdx="5" presStyleCnt="6"/>
      <dgm:spPr/>
    </dgm:pt>
    <dgm:pt modelId="{416CF7A3-424B-0B45-BEF0-37EC189D7852}" type="pres">
      <dgm:prSet presAssocID="{21A8F9D1-FC93-4D43-8459-835C119C9CC6}" presName="hierRoot2" presStyleCnt="0">
        <dgm:presLayoutVars>
          <dgm:hierBranch val="init"/>
        </dgm:presLayoutVars>
      </dgm:prSet>
      <dgm:spPr/>
    </dgm:pt>
    <dgm:pt modelId="{2F61BB61-63BC-4E40-B979-E3123AE8FA4B}" type="pres">
      <dgm:prSet presAssocID="{21A8F9D1-FC93-4D43-8459-835C119C9CC6}" presName="rootComposite" presStyleCnt="0"/>
      <dgm:spPr/>
    </dgm:pt>
    <dgm:pt modelId="{AE1D5037-D460-4B45-B7DA-1E5228F33C14}" type="pres">
      <dgm:prSet presAssocID="{21A8F9D1-FC93-4D43-8459-835C119C9CC6}" presName="rootText" presStyleLbl="node3" presStyleIdx="5" presStyleCnt="6">
        <dgm:presLayoutVars>
          <dgm:chPref val="3"/>
        </dgm:presLayoutVars>
      </dgm:prSet>
      <dgm:spPr/>
    </dgm:pt>
    <dgm:pt modelId="{C16825DA-47AD-3E4A-83A2-BBC270D8DC36}" type="pres">
      <dgm:prSet presAssocID="{21A8F9D1-FC93-4D43-8459-835C119C9CC6}" presName="rootConnector" presStyleLbl="node3" presStyleIdx="5" presStyleCnt="6"/>
      <dgm:spPr/>
    </dgm:pt>
    <dgm:pt modelId="{A723317B-6810-B942-9F95-DDA79AF715C8}" type="pres">
      <dgm:prSet presAssocID="{21A8F9D1-FC93-4D43-8459-835C119C9CC6}" presName="hierChild4" presStyleCnt="0"/>
      <dgm:spPr/>
    </dgm:pt>
    <dgm:pt modelId="{AF04A1F7-9BB2-7442-8FD5-7628B200242C}" type="pres">
      <dgm:prSet presAssocID="{21A8F9D1-FC93-4D43-8459-835C119C9CC6}" presName="hierChild5" presStyleCnt="0"/>
      <dgm:spPr/>
    </dgm:pt>
    <dgm:pt modelId="{9D164FDC-B0E4-364F-AA2F-F0FADB5BA4D1}" type="pres">
      <dgm:prSet presAssocID="{4EF14835-3D65-794D-9DC1-78F28079196E}" presName="hierChild5" presStyleCnt="0"/>
      <dgm:spPr/>
    </dgm:pt>
    <dgm:pt modelId="{39EBF9A8-95AB-FA4E-B435-1AA16B69B4D5}" type="pres">
      <dgm:prSet presAssocID="{144F2F4D-B937-0944-AEDD-12496650B6CC}" presName="Name37" presStyleLbl="parChTrans1D2" presStyleIdx="2" presStyleCnt="3"/>
      <dgm:spPr/>
    </dgm:pt>
    <dgm:pt modelId="{003CC5A5-567A-214A-A8AF-FE76B2D87E57}" type="pres">
      <dgm:prSet presAssocID="{A3F776D1-6473-6443-ACCA-E5047737EF3F}" presName="hierRoot2" presStyleCnt="0">
        <dgm:presLayoutVars>
          <dgm:hierBranch val="init"/>
        </dgm:presLayoutVars>
      </dgm:prSet>
      <dgm:spPr/>
    </dgm:pt>
    <dgm:pt modelId="{DE51142A-0C83-FD42-BDD6-6A5C1D0907D6}" type="pres">
      <dgm:prSet presAssocID="{A3F776D1-6473-6443-ACCA-E5047737EF3F}" presName="rootComposite" presStyleCnt="0"/>
      <dgm:spPr/>
    </dgm:pt>
    <dgm:pt modelId="{09035607-1C1B-CA4D-B41D-5174E4AFDAF6}" type="pres">
      <dgm:prSet presAssocID="{A3F776D1-6473-6443-ACCA-E5047737EF3F}" presName="rootText" presStyleLbl="node2" presStyleIdx="2" presStyleCnt="3">
        <dgm:presLayoutVars>
          <dgm:chPref val="3"/>
        </dgm:presLayoutVars>
      </dgm:prSet>
      <dgm:spPr/>
    </dgm:pt>
    <dgm:pt modelId="{C621BC67-C70F-C64F-8083-20D80FCC491A}" type="pres">
      <dgm:prSet presAssocID="{A3F776D1-6473-6443-ACCA-E5047737EF3F}" presName="rootConnector" presStyleLbl="node2" presStyleIdx="2" presStyleCnt="3"/>
      <dgm:spPr/>
    </dgm:pt>
    <dgm:pt modelId="{7601B214-8426-2243-8109-D1A36B5DAAD5}" type="pres">
      <dgm:prSet presAssocID="{A3F776D1-6473-6443-ACCA-E5047737EF3F}" presName="hierChild4" presStyleCnt="0"/>
      <dgm:spPr/>
    </dgm:pt>
    <dgm:pt modelId="{BE804AAF-5503-9342-BA62-5005D69EC24A}" type="pres">
      <dgm:prSet presAssocID="{A3F776D1-6473-6443-ACCA-E5047737EF3F}" presName="hierChild5" presStyleCnt="0"/>
      <dgm:spPr/>
    </dgm:pt>
    <dgm:pt modelId="{AD58E19C-C174-A141-827C-0DB6471EDC48}" type="pres">
      <dgm:prSet presAssocID="{F5C83734-616F-BC4A-A4A7-B4144CEE449E}" presName="hierChild3" presStyleCnt="0"/>
      <dgm:spPr/>
    </dgm:pt>
  </dgm:ptLst>
  <dgm:cxnLst>
    <dgm:cxn modelId="{0978CE0F-773C-684C-93EE-AA5D4ADE535F}" type="presOf" srcId="{11D75852-FA2E-9F47-9579-BA07D9B05D37}" destId="{014885CB-96BF-0842-8586-76C32FE45D99}" srcOrd="1" destOrd="0" presId="urn:microsoft.com/office/officeart/2005/8/layout/orgChart1"/>
    <dgm:cxn modelId="{C38EA516-91CB-3B48-A6E5-9B92505FC135}" type="presOf" srcId="{C500BC5F-D0FA-DD46-B4C0-B32AF9CCD680}" destId="{C04D7BCA-BCAB-F341-98C9-EDB38A0D7EFE}" srcOrd="0" destOrd="0" presId="urn:microsoft.com/office/officeart/2005/8/layout/orgChart1"/>
    <dgm:cxn modelId="{BBCBC21A-6278-EE4E-A654-229C686B52DF}" type="presOf" srcId="{87BEB0C9-BF2A-104C-B3A6-5787199219D2}" destId="{2A3F939D-E827-5F43-A85C-4AD701793254}" srcOrd="0" destOrd="0" presId="urn:microsoft.com/office/officeart/2005/8/layout/orgChart1"/>
    <dgm:cxn modelId="{631B9E1D-0E5A-224A-B195-9E4350084559}" type="presOf" srcId="{10827BD5-C860-084C-9454-010307E48E81}" destId="{4E1D05B9-537C-9F42-8569-EE5DBE852EB4}" srcOrd="0" destOrd="0" presId="urn:microsoft.com/office/officeart/2005/8/layout/orgChart1"/>
    <dgm:cxn modelId="{C5372726-8D50-B144-AD35-F2DB92BD5FA9}" type="presOf" srcId="{0C4B3D86-71B0-B542-B972-5FC2795D8F6E}" destId="{D8BC3B01-B648-2F41-9E4D-02A179624D70}" srcOrd="1" destOrd="0" presId="urn:microsoft.com/office/officeart/2005/8/layout/orgChart1"/>
    <dgm:cxn modelId="{3D3B9837-5E70-1344-905D-98CB7EEB5B79}" type="presOf" srcId="{EED3F815-90FA-2649-921A-D09909A96EEF}" destId="{68A14BEB-7E50-2A4C-8317-68E28255D1C7}" srcOrd="1" destOrd="0" presId="urn:microsoft.com/office/officeart/2005/8/layout/orgChart1"/>
    <dgm:cxn modelId="{AD999C3D-5D55-614D-B294-72D04255197A}" type="presOf" srcId="{584EF5CF-A26C-7748-AD3A-E7146B4BF4B6}" destId="{EA10DF10-9F3C-D54C-A0A9-4AFDDD06478F}" srcOrd="0" destOrd="0" presId="urn:microsoft.com/office/officeart/2005/8/layout/orgChart1"/>
    <dgm:cxn modelId="{78808D40-A861-C84C-9C03-DF246DD599C5}" type="presOf" srcId="{EED3F815-90FA-2649-921A-D09909A96EEF}" destId="{5EB7F02E-1332-C54A-A856-20584E111A78}" srcOrd="0" destOrd="0" presId="urn:microsoft.com/office/officeart/2005/8/layout/orgChart1"/>
    <dgm:cxn modelId="{55FAC45B-BB5E-824D-A7B6-B1BE2F82D2D7}" srcId="{4EF14835-3D65-794D-9DC1-78F28079196E}" destId="{10827BD5-C860-084C-9454-010307E48E81}" srcOrd="0" destOrd="0" parTransId="{59F6D09C-E6CE-5340-8251-BD6FAE62912F}" sibTransId="{A747947F-EF66-9D45-883F-D060F4C4BA63}"/>
    <dgm:cxn modelId="{5D79D54A-BBC1-0E4F-AEC9-AF469C909532}" type="presOf" srcId="{144F2F4D-B937-0944-AEDD-12496650B6CC}" destId="{39EBF9A8-95AB-FA4E-B435-1AA16B69B4D5}" srcOrd="0" destOrd="0" presId="urn:microsoft.com/office/officeart/2005/8/layout/orgChart1"/>
    <dgm:cxn modelId="{9A447D6C-73D8-FE40-B745-93CB6A3D3DF8}" type="presOf" srcId="{1BA915FA-15CE-FD4A-AC13-BB5150643E9C}" destId="{5BD47417-10EE-5D4B-BA0F-41CDF03EC995}" srcOrd="0" destOrd="0" presId="urn:microsoft.com/office/officeart/2005/8/layout/orgChart1"/>
    <dgm:cxn modelId="{CF3D2370-8D4C-B64F-B27C-1AD0B0165BB4}" srcId="{B3F244E4-CFAC-774F-8925-05C7F975D6E6}" destId="{F5C83734-616F-BC4A-A4A7-B4144CEE449E}" srcOrd="0" destOrd="0" parTransId="{FDB31CE8-9A3B-2346-94E3-558D97069C6D}" sibTransId="{A38BB9F2-0C18-3542-8CEC-DD527B2133EE}"/>
    <dgm:cxn modelId="{5A090A53-2F53-9444-B512-0F91029E097A}" type="presOf" srcId="{F5C83734-616F-BC4A-A4A7-B4144CEE449E}" destId="{43235A75-77BA-8C46-B601-C1174AB6B798}" srcOrd="1" destOrd="0" presId="urn:microsoft.com/office/officeart/2005/8/layout/orgChart1"/>
    <dgm:cxn modelId="{27B0D754-7F6B-FA46-A848-DFFA59FBCCD6}" type="presOf" srcId="{8338CE9F-1A8B-BF4E-A1A5-725D93B3682E}" destId="{4BF70721-D394-0442-BD5D-457B381E8F26}" srcOrd="0" destOrd="0" presId="urn:microsoft.com/office/officeart/2005/8/layout/orgChart1"/>
    <dgm:cxn modelId="{736CBF75-AB7B-3545-977C-D3B62E809228}" type="presOf" srcId="{E5E0BC06-371B-C442-B4B5-D212A1131C5E}" destId="{B71808E5-4613-A54B-B4CE-B3D6484463F1}" srcOrd="0" destOrd="0" presId="urn:microsoft.com/office/officeart/2005/8/layout/orgChart1"/>
    <dgm:cxn modelId="{FB410556-2DEB-234C-83E0-7908D1B8C0C5}" srcId="{F5C83734-616F-BC4A-A4A7-B4144CEE449E}" destId="{EED3F815-90FA-2649-921A-D09909A96EEF}" srcOrd="0" destOrd="0" parTransId="{87BEB0C9-BF2A-104C-B3A6-5787199219D2}" sibTransId="{2A6ED148-EFC8-5945-B196-E94B970BD1E0}"/>
    <dgm:cxn modelId="{EC285386-57AF-5B40-8CE0-1D1A3B883634}" type="presOf" srcId="{4EF14835-3D65-794D-9DC1-78F28079196E}" destId="{2A0590EF-7380-284B-82A6-7B9DB5A7DF8E}" srcOrd="0" destOrd="0" presId="urn:microsoft.com/office/officeart/2005/8/layout/orgChart1"/>
    <dgm:cxn modelId="{0EA4CE8E-C2C2-E746-A68C-A83915DFC03D}" type="presOf" srcId="{B3F244E4-CFAC-774F-8925-05C7F975D6E6}" destId="{4914EA75-4A4B-1A45-BC9F-C7BEB85E6CD8}" srcOrd="0" destOrd="0" presId="urn:microsoft.com/office/officeart/2005/8/layout/orgChart1"/>
    <dgm:cxn modelId="{765B598F-98E6-C749-91B9-2B6A930A1A6A}" srcId="{EED3F815-90FA-2649-921A-D09909A96EEF}" destId="{1BA915FA-15CE-FD4A-AC13-BB5150643E9C}" srcOrd="1" destOrd="0" parTransId="{8338CE9F-1A8B-BF4E-A1A5-725D93B3682E}" sibTransId="{98A8BCBB-81AF-544D-B551-A99AC4E29447}"/>
    <dgm:cxn modelId="{320C4094-2A3D-544B-BC25-64E8E7D131A7}" srcId="{F5C83734-616F-BC4A-A4A7-B4144CEE449E}" destId="{A3F776D1-6473-6443-ACCA-E5047737EF3F}" srcOrd="2" destOrd="0" parTransId="{144F2F4D-B937-0944-AEDD-12496650B6CC}" sibTransId="{FB6CEAF0-5FAE-8040-B957-A10DCE4C8EE2}"/>
    <dgm:cxn modelId="{0269049F-9A7E-D44A-9C93-18D44A877915}" type="presOf" srcId="{2D950623-B18B-FE43-99DB-0D1237A0D3F9}" destId="{5CB9EE0C-DD27-904B-946E-0CE5979F997B}" srcOrd="0" destOrd="0" presId="urn:microsoft.com/office/officeart/2005/8/layout/orgChart1"/>
    <dgm:cxn modelId="{A04AF5A0-FD31-5847-B33F-90315264197B}" srcId="{F5C83734-616F-BC4A-A4A7-B4144CEE449E}" destId="{4EF14835-3D65-794D-9DC1-78F28079196E}" srcOrd="1" destOrd="0" parTransId="{2D950623-B18B-FE43-99DB-0D1237A0D3F9}" sibTransId="{0CDAA42A-3813-1B45-AA06-12C9CF70CB21}"/>
    <dgm:cxn modelId="{29CFD1A4-1625-9D45-AA3C-CC1E2735D521}" type="presOf" srcId="{21A8F9D1-FC93-4D43-8459-835C119C9CC6}" destId="{C16825DA-47AD-3E4A-83A2-BBC270D8DC36}" srcOrd="1" destOrd="0" presId="urn:microsoft.com/office/officeart/2005/8/layout/orgChart1"/>
    <dgm:cxn modelId="{6D083CA5-76AA-2042-8BB9-FFB07604F786}" srcId="{EED3F815-90FA-2649-921A-D09909A96EEF}" destId="{11D75852-FA2E-9F47-9579-BA07D9B05D37}" srcOrd="3" destOrd="0" parTransId="{44C39F59-B225-3E46-8115-E1965324ABA2}" sibTransId="{937ED5BA-10DC-0E4F-BAF0-A0C31EFE98FD}"/>
    <dgm:cxn modelId="{8DE3F0A8-4FE4-5D48-B3E0-C67ADE01C12A}" type="presOf" srcId="{584EF5CF-A26C-7748-AD3A-E7146B4BF4B6}" destId="{FCA76F13-6E39-AA44-A39E-4DDE126CE8CE}" srcOrd="1" destOrd="0" presId="urn:microsoft.com/office/officeart/2005/8/layout/orgChart1"/>
    <dgm:cxn modelId="{A202D3AB-9193-6E48-B6AF-BD1255DBFF57}" type="presOf" srcId="{1BA915FA-15CE-FD4A-AC13-BB5150643E9C}" destId="{59EB0E32-C014-8C47-BD2F-6E60662FE027}" srcOrd="1" destOrd="0" presId="urn:microsoft.com/office/officeart/2005/8/layout/orgChart1"/>
    <dgm:cxn modelId="{2E6D1CAC-5487-0B4E-BA76-10B6E3814448}" type="presOf" srcId="{11D75852-FA2E-9F47-9579-BA07D9B05D37}" destId="{AFDB399D-CCC0-4644-AD1C-B979DE3C879F}" srcOrd="0" destOrd="0" presId="urn:microsoft.com/office/officeart/2005/8/layout/orgChart1"/>
    <dgm:cxn modelId="{C6F7C6AC-4DA5-9042-B5D6-E90AB0F39227}" type="presOf" srcId="{4EF14835-3D65-794D-9DC1-78F28079196E}" destId="{0C3AF3D6-ED7A-8E41-81DA-C165F73927FB}" srcOrd="1" destOrd="0" presId="urn:microsoft.com/office/officeart/2005/8/layout/orgChart1"/>
    <dgm:cxn modelId="{139535AF-560B-EA4A-B99E-6D1751556B9A}" type="presOf" srcId="{A3F776D1-6473-6443-ACCA-E5047737EF3F}" destId="{C621BC67-C70F-C64F-8083-20D80FCC491A}" srcOrd="1" destOrd="0" presId="urn:microsoft.com/office/officeart/2005/8/layout/orgChart1"/>
    <dgm:cxn modelId="{4FE190AF-8095-1E4F-A5E8-EBBC186530EB}" type="presOf" srcId="{2B0B3156-BD06-2047-B376-5EEF3A2C3C23}" destId="{D4B6BAA5-D10E-F649-A665-EDAC16067652}" srcOrd="0" destOrd="0" presId="urn:microsoft.com/office/officeart/2005/8/layout/orgChart1"/>
    <dgm:cxn modelId="{B429ECAF-7E4D-AC48-8705-9B581BE7B393}" type="presOf" srcId="{10827BD5-C860-084C-9454-010307E48E81}" destId="{EA80C34E-5536-4545-8825-451815DC9C8A}" srcOrd="1" destOrd="0" presId="urn:microsoft.com/office/officeart/2005/8/layout/orgChart1"/>
    <dgm:cxn modelId="{09511ABC-251C-2C4E-BCA9-A65AB2C32D7A}" srcId="{EED3F815-90FA-2649-921A-D09909A96EEF}" destId="{0C4B3D86-71B0-B542-B972-5FC2795D8F6E}" srcOrd="2" destOrd="0" parTransId="{2B0B3156-BD06-2047-B376-5EEF3A2C3C23}" sibTransId="{9C02D893-F834-9D42-A903-11BB69BCC16B}"/>
    <dgm:cxn modelId="{08411DC4-072A-864E-AA5B-A6A47C2B73D3}" type="presOf" srcId="{21A8F9D1-FC93-4D43-8459-835C119C9CC6}" destId="{AE1D5037-D460-4B45-B7DA-1E5228F33C14}" srcOrd="0" destOrd="0" presId="urn:microsoft.com/office/officeart/2005/8/layout/orgChart1"/>
    <dgm:cxn modelId="{ADCC9AC5-4269-6240-9308-E7DFFACB972B}" type="presOf" srcId="{0C4B3D86-71B0-B542-B972-5FC2795D8F6E}" destId="{87128BB2-A93A-674A-B081-7EE1ED5E15B8}" srcOrd="0" destOrd="0" presId="urn:microsoft.com/office/officeart/2005/8/layout/orgChart1"/>
    <dgm:cxn modelId="{147110DB-EF3E-DD44-A1A7-BA4F6A301760}" srcId="{4EF14835-3D65-794D-9DC1-78F28079196E}" destId="{21A8F9D1-FC93-4D43-8459-835C119C9CC6}" srcOrd="1" destOrd="0" parTransId="{E5E0BC06-371B-C442-B4B5-D212A1131C5E}" sibTransId="{D47E16CB-227C-F545-9E51-5CA16B95C2FB}"/>
    <dgm:cxn modelId="{A906D0E1-4365-BD4D-AB0E-6DC7C43F7E0B}" type="presOf" srcId="{F5C83734-616F-BC4A-A4A7-B4144CEE449E}" destId="{82C97BBF-EBF8-4440-ABE6-DC39995C0A61}" srcOrd="0" destOrd="0" presId="urn:microsoft.com/office/officeart/2005/8/layout/orgChart1"/>
    <dgm:cxn modelId="{21A533E3-88BB-7947-9A95-8CD09CEEDA1E}" type="presOf" srcId="{A3F776D1-6473-6443-ACCA-E5047737EF3F}" destId="{09035607-1C1B-CA4D-B41D-5174E4AFDAF6}" srcOrd="0" destOrd="0" presId="urn:microsoft.com/office/officeart/2005/8/layout/orgChart1"/>
    <dgm:cxn modelId="{7B503CEC-56E3-2744-A357-E3E2CCACFFD5}" type="presOf" srcId="{59F6D09C-E6CE-5340-8251-BD6FAE62912F}" destId="{4235EA37-C2F9-8342-BB40-1055B0837B2E}" srcOrd="0" destOrd="0" presId="urn:microsoft.com/office/officeart/2005/8/layout/orgChart1"/>
    <dgm:cxn modelId="{9D54FEF1-41B3-814B-85A1-3F50F15AE2A3}" srcId="{EED3F815-90FA-2649-921A-D09909A96EEF}" destId="{584EF5CF-A26C-7748-AD3A-E7146B4BF4B6}" srcOrd="0" destOrd="0" parTransId="{C500BC5F-D0FA-DD46-B4C0-B32AF9CCD680}" sibTransId="{E832FF46-09A2-8542-90C6-B572537497FE}"/>
    <dgm:cxn modelId="{BA2BEFFF-A0A5-3249-B3BA-2623D1E46027}" type="presOf" srcId="{44C39F59-B225-3E46-8115-E1965324ABA2}" destId="{5164161C-1C8F-3548-B6FA-C72E68640E54}" srcOrd="0" destOrd="0" presId="urn:microsoft.com/office/officeart/2005/8/layout/orgChart1"/>
    <dgm:cxn modelId="{012FA207-3B98-8948-BB0B-156D6ECD3487}" type="presParOf" srcId="{4914EA75-4A4B-1A45-BC9F-C7BEB85E6CD8}" destId="{A47F60A9-F7F5-0F4B-B5F5-177F7DA5FF6E}" srcOrd="0" destOrd="0" presId="urn:microsoft.com/office/officeart/2005/8/layout/orgChart1"/>
    <dgm:cxn modelId="{61132B1A-4824-0A49-A00F-875790F2DE3B}" type="presParOf" srcId="{A47F60A9-F7F5-0F4B-B5F5-177F7DA5FF6E}" destId="{EEB31A8B-4D92-B54E-A701-67562CC4C37F}" srcOrd="0" destOrd="0" presId="urn:microsoft.com/office/officeart/2005/8/layout/orgChart1"/>
    <dgm:cxn modelId="{C18BC6DE-B6C6-AA4A-B4DE-6548072187F6}" type="presParOf" srcId="{EEB31A8B-4D92-B54E-A701-67562CC4C37F}" destId="{82C97BBF-EBF8-4440-ABE6-DC39995C0A61}" srcOrd="0" destOrd="0" presId="urn:microsoft.com/office/officeart/2005/8/layout/orgChart1"/>
    <dgm:cxn modelId="{A4EA4188-14FF-0F45-B6F4-247043CE11F6}" type="presParOf" srcId="{EEB31A8B-4D92-B54E-A701-67562CC4C37F}" destId="{43235A75-77BA-8C46-B601-C1174AB6B798}" srcOrd="1" destOrd="0" presId="urn:microsoft.com/office/officeart/2005/8/layout/orgChart1"/>
    <dgm:cxn modelId="{B511C125-FB34-5E42-9724-FFAE7F62066B}" type="presParOf" srcId="{A47F60A9-F7F5-0F4B-B5F5-177F7DA5FF6E}" destId="{DABB45ED-3E46-8347-ABDF-5E8DA7B5B772}" srcOrd="1" destOrd="0" presId="urn:microsoft.com/office/officeart/2005/8/layout/orgChart1"/>
    <dgm:cxn modelId="{F37B4CFF-5B1C-D946-820C-2BF1E1452A5E}" type="presParOf" srcId="{DABB45ED-3E46-8347-ABDF-5E8DA7B5B772}" destId="{2A3F939D-E827-5F43-A85C-4AD701793254}" srcOrd="0" destOrd="0" presId="urn:microsoft.com/office/officeart/2005/8/layout/orgChart1"/>
    <dgm:cxn modelId="{A5ACF76E-2E1F-5F4A-82DC-569CE890C0B9}" type="presParOf" srcId="{DABB45ED-3E46-8347-ABDF-5E8DA7B5B772}" destId="{F2D999A7-CC8A-F94E-8A3A-4B37B128102A}" srcOrd="1" destOrd="0" presId="urn:microsoft.com/office/officeart/2005/8/layout/orgChart1"/>
    <dgm:cxn modelId="{5D0A3403-3B0E-BD4B-9CC5-C26EC713AB42}" type="presParOf" srcId="{F2D999A7-CC8A-F94E-8A3A-4B37B128102A}" destId="{394E9638-80C1-F74B-A8BA-6A877AA3C411}" srcOrd="0" destOrd="0" presId="urn:microsoft.com/office/officeart/2005/8/layout/orgChart1"/>
    <dgm:cxn modelId="{06B2EF45-05C5-384E-88D9-BA1D47943CDF}" type="presParOf" srcId="{394E9638-80C1-F74B-A8BA-6A877AA3C411}" destId="{5EB7F02E-1332-C54A-A856-20584E111A78}" srcOrd="0" destOrd="0" presId="urn:microsoft.com/office/officeart/2005/8/layout/orgChart1"/>
    <dgm:cxn modelId="{C05588FE-90BE-A949-AC23-6490361069A5}" type="presParOf" srcId="{394E9638-80C1-F74B-A8BA-6A877AA3C411}" destId="{68A14BEB-7E50-2A4C-8317-68E28255D1C7}" srcOrd="1" destOrd="0" presId="urn:microsoft.com/office/officeart/2005/8/layout/orgChart1"/>
    <dgm:cxn modelId="{01352BD1-F761-864C-BC87-FA231A25BC89}" type="presParOf" srcId="{F2D999A7-CC8A-F94E-8A3A-4B37B128102A}" destId="{4D573238-2734-8B43-9231-DD3A0D6F7FE8}" srcOrd="1" destOrd="0" presId="urn:microsoft.com/office/officeart/2005/8/layout/orgChart1"/>
    <dgm:cxn modelId="{D617FDD4-24FE-8C40-915C-96C6658288F2}" type="presParOf" srcId="{4D573238-2734-8B43-9231-DD3A0D6F7FE8}" destId="{C04D7BCA-BCAB-F341-98C9-EDB38A0D7EFE}" srcOrd="0" destOrd="0" presId="urn:microsoft.com/office/officeart/2005/8/layout/orgChart1"/>
    <dgm:cxn modelId="{1D52C5CB-DA90-0A40-90C1-01B08E0D3F62}" type="presParOf" srcId="{4D573238-2734-8B43-9231-DD3A0D6F7FE8}" destId="{BA1E424E-CCFE-C244-B62B-ED19AA666268}" srcOrd="1" destOrd="0" presId="urn:microsoft.com/office/officeart/2005/8/layout/orgChart1"/>
    <dgm:cxn modelId="{D2EB8361-A06A-A847-B94B-3CD8DDCCC07A}" type="presParOf" srcId="{BA1E424E-CCFE-C244-B62B-ED19AA666268}" destId="{B7DD555C-EC08-CE41-929A-CD6506D4173A}" srcOrd="0" destOrd="0" presId="urn:microsoft.com/office/officeart/2005/8/layout/orgChart1"/>
    <dgm:cxn modelId="{ECC674B1-7E7A-A442-893B-33025BFDAB53}" type="presParOf" srcId="{B7DD555C-EC08-CE41-929A-CD6506D4173A}" destId="{EA10DF10-9F3C-D54C-A0A9-4AFDDD06478F}" srcOrd="0" destOrd="0" presId="urn:microsoft.com/office/officeart/2005/8/layout/orgChart1"/>
    <dgm:cxn modelId="{C8F1F226-BD4A-C342-AACA-D1D379B6B799}" type="presParOf" srcId="{B7DD555C-EC08-CE41-929A-CD6506D4173A}" destId="{FCA76F13-6E39-AA44-A39E-4DDE126CE8CE}" srcOrd="1" destOrd="0" presId="urn:microsoft.com/office/officeart/2005/8/layout/orgChart1"/>
    <dgm:cxn modelId="{9ED4C21C-BDA2-F244-829A-6639C0BD8A05}" type="presParOf" srcId="{BA1E424E-CCFE-C244-B62B-ED19AA666268}" destId="{859B9BCE-72E9-2942-9DD6-B61A3D6B8666}" srcOrd="1" destOrd="0" presId="urn:microsoft.com/office/officeart/2005/8/layout/orgChart1"/>
    <dgm:cxn modelId="{8A0B4AD1-6D06-ED42-8CCC-940ACA596225}" type="presParOf" srcId="{BA1E424E-CCFE-C244-B62B-ED19AA666268}" destId="{80501A99-05CC-704F-9D44-9E48201D5173}" srcOrd="2" destOrd="0" presId="urn:microsoft.com/office/officeart/2005/8/layout/orgChart1"/>
    <dgm:cxn modelId="{5FF31D88-3FE8-3D46-92D4-F4C051B5D5E2}" type="presParOf" srcId="{4D573238-2734-8B43-9231-DD3A0D6F7FE8}" destId="{4BF70721-D394-0442-BD5D-457B381E8F26}" srcOrd="2" destOrd="0" presId="urn:microsoft.com/office/officeart/2005/8/layout/orgChart1"/>
    <dgm:cxn modelId="{CE1EC93D-3675-0A4B-8AF1-DE3ECAD45839}" type="presParOf" srcId="{4D573238-2734-8B43-9231-DD3A0D6F7FE8}" destId="{5E0CCF8F-855A-6843-A869-1862C28147A5}" srcOrd="3" destOrd="0" presId="urn:microsoft.com/office/officeart/2005/8/layout/orgChart1"/>
    <dgm:cxn modelId="{261F9F1A-A26E-544C-89DB-18B6A8D3755D}" type="presParOf" srcId="{5E0CCF8F-855A-6843-A869-1862C28147A5}" destId="{41A25D6C-812C-8942-A616-09462F6FF521}" srcOrd="0" destOrd="0" presId="urn:microsoft.com/office/officeart/2005/8/layout/orgChart1"/>
    <dgm:cxn modelId="{40D6347A-7C57-FB49-AF0E-55CC7988B92E}" type="presParOf" srcId="{41A25D6C-812C-8942-A616-09462F6FF521}" destId="{5BD47417-10EE-5D4B-BA0F-41CDF03EC995}" srcOrd="0" destOrd="0" presId="urn:microsoft.com/office/officeart/2005/8/layout/orgChart1"/>
    <dgm:cxn modelId="{B2C524ED-5FDA-CC4C-9B1B-9644E361C3FD}" type="presParOf" srcId="{41A25D6C-812C-8942-A616-09462F6FF521}" destId="{59EB0E32-C014-8C47-BD2F-6E60662FE027}" srcOrd="1" destOrd="0" presId="urn:microsoft.com/office/officeart/2005/8/layout/orgChart1"/>
    <dgm:cxn modelId="{332FC77B-1520-4645-8FF0-646842C32B0B}" type="presParOf" srcId="{5E0CCF8F-855A-6843-A869-1862C28147A5}" destId="{5D5FD566-A324-4140-AE0B-125502786402}" srcOrd="1" destOrd="0" presId="urn:microsoft.com/office/officeart/2005/8/layout/orgChart1"/>
    <dgm:cxn modelId="{2903B3EF-B4ED-ED4B-95F7-D9C65B1718E1}" type="presParOf" srcId="{5E0CCF8F-855A-6843-A869-1862C28147A5}" destId="{65EF396A-F62C-4442-8C1E-6E9D3AA981ED}" srcOrd="2" destOrd="0" presId="urn:microsoft.com/office/officeart/2005/8/layout/orgChart1"/>
    <dgm:cxn modelId="{6115AF6C-5AB3-694D-BBCC-6B6CA4ECC6B1}" type="presParOf" srcId="{4D573238-2734-8B43-9231-DD3A0D6F7FE8}" destId="{D4B6BAA5-D10E-F649-A665-EDAC16067652}" srcOrd="4" destOrd="0" presId="urn:microsoft.com/office/officeart/2005/8/layout/orgChart1"/>
    <dgm:cxn modelId="{ABD9902A-0B01-794B-B575-94E2C1C5DEC8}" type="presParOf" srcId="{4D573238-2734-8B43-9231-DD3A0D6F7FE8}" destId="{7895FB03-D520-AE46-9356-523ECE6555F8}" srcOrd="5" destOrd="0" presId="urn:microsoft.com/office/officeart/2005/8/layout/orgChart1"/>
    <dgm:cxn modelId="{0FB56EFA-B74B-284A-A58C-9C35879114A8}" type="presParOf" srcId="{7895FB03-D520-AE46-9356-523ECE6555F8}" destId="{F830D4D4-A88B-E84E-8762-A08192F5054F}" srcOrd="0" destOrd="0" presId="urn:microsoft.com/office/officeart/2005/8/layout/orgChart1"/>
    <dgm:cxn modelId="{BA586C26-D1DE-9F46-865C-14651EA48ABE}" type="presParOf" srcId="{F830D4D4-A88B-E84E-8762-A08192F5054F}" destId="{87128BB2-A93A-674A-B081-7EE1ED5E15B8}" srcOrd="0" destOrd="0" presId="urn:microsoft.com/office/officeart/2005/8/layout/orgChart1"/>
    <dgm:cxn modelId="{25193AB0-EB42-6A48-8EA6-0AE9F38F0790}" type="presParOf" srcId="{F830D4D4-A88B-E84E-8762-A08192F5054F}" destId="{D8BC3B01-B648-2F41-9E4D-02A179624D70}" srcOrd="1" destOrd="0" presId="urn:microsoft.com/office/officeart/2005/8/layout/orgChart1"/>
    <dgm:cxn modelId="{2B5E82FD-3BB1-F441-A79B-4CE2449F4596}" type="presParOf" srcId="{7895FB03-D520-AE46-9356-523ECE6555F8}" destId="{5C00C2EF-EB5C-0F45-A973-7C59894886EB}" srcOrd="1" destOrd="0" presId="urn:microsoft.com/office/officeart/2005/8/layout/orgChart1"/>
    <dgm:cxn modelId="{D9BEDE88-80F6-C64A-AB9D-F423BCBC297F}" type="presParOf" srcId="{7895FB03-D520-AE46-9356-523ECE6555F8}" destId="{9A43A288-701F-894F-BFFE-B39F1E53B3E4}" srcOrd="2" destOrd="0" presId="urn:microsoft.com/office/officeart/2005/8/layout/orgChart1"/>
    <dgm:cxn modelId="{FF931052-878A-3F44-95B7-CF89192954D9}" type="presParOf" srcId="{4D573238-2734-8B43-9231-DD3A0D6F7FE8}" destId="{5164161C-1C8F-3548-B6FA-C72E68640E54}" srcOrd="6" destOrd="0" presId="urn:microsoft.com/office/officeart/2005/8/layout/orgChart1"/>
    <dgm:cxn modelId="{21D37630-DF6F-6143-9CD0-B00E3267DA90}" type="presParOf" srcId="{4D573238-2734-8B43-9231-DD3A0D6F7FE8}" destId="{9BC57263-8C73-8241-8BDB-CDD22C5BB4E9}" srcOrd="7" destOrd="0" presId="urn:microsoft.com/office/officeart/2005/8/layout/orgChart1"/>
    <dgm:cxn modelId="{60CCD7D7-33EC-224B-888B-C6E4144705E6}" type="presParOf" srcId="{9BC57263-8C73-8241-8BDB-CDD22C5BB4E9}" destId="{9595A508-A21A-2846-ABCA-084B5262B63F}" srcOrd="0" destOrd="0" presId="urn:microsoft.com/office/officeart/2005/8/layout/orgChart1"/>
    <dgm:cxn modelId="{7597977F-199B-AD47-9BFA-8F1669790FA7}" type="presParOf" srcId="{9595A508-A21A-2846-ABCA-084B5262B63F}" destId="{AFDB399D-CCC0-4644-AD1C-B979DE3C879F}" srcOrd="0" destOrd="0" presId="urn:microsoft.com/office/officeart/2005/8/layout/orgChart1"/>
    <dgm:cxn modelId="{A896067E-E088-CC49-90D2-0E86BA38F955}" type="presParOf" srcId="{9595A508-A21A-2846-ABCA-084B5262B63F}" destId="{014885CB-96BF-0842-8586-76C32FE45D99}" srcOrd="1" destOrd="0" presId="urn:microsoft.com/office/officeart/2005/8/layout/orgChart1"/>
    <dgm:cxn modelId="{DB728C27-B17B-4741-A7B5-9643AC2D1C95}" type="presParOf" srcId="{9BC57263-8C73-8241-8BDB-CDD22C5BB4E9}" destId="{B548B5F9-4F14-8248-8880-A8AAB4E182E2}" srcOrd="1" destOrd="0" presId="urn:microsoft.com/office/officeart/2005/8/layout/orgChart1"/>
    <dgm:cxn modelId="{85ADF297-44E3-0B42-B61C-765B6A91E706}" type="presParOf" srcId="{9BC57263-8C73-8241-8BDB-CDD22C5BB4E9}" destId="{828E7EDF-5ED7-D84A-BE9C-55618D1A914F}" srcOrd="2" destOrd="0" presId="urn:microsoft.com/office/officeart/2005/8/layout/orgChart1"/>
    <dgm:cxn modelId="{7ECFD52F-5F8B-2B4B-8568-0724201ED46E}" type="presParOf" srcId="{F2D999A7-CC8A-F94E-8A3A-4B37B128102A}" destId="{9C95B520-3658-924B-BCA9-1C80DA1CAB85}" srcOrd="2" destOrd="0" presId="urn:microsoft.com/office/officeart/2005/8/layout/orgChart1"/>
    <dgm:cxn modelId="{2BD5AD02-590E-AB4E-B8E3-D36FD3A75C27}" type="presParOf" srcId="{DABB45ED-3E46-8347-ABDF-5E8DA7B5B772}" destId="{5CB9EE0C-DD27-904B-946E-0CE5979F997B}" srcOrd="2" destOrd="0" presId="urn:microsoft.com/office/officeart/2005/8/layout/orgChart1"/>
    <dgm:cxn modelId="{DF73AB40-F07C-3D44-A760-C5E72273D2BE}" type="presParOf" srcId="{DABB45ED-3E46-8347-ABDF-5E8DA7B5B772}" destId="{E915DFD8-B69F-9C4F-9744-3D5EEC11F8B8}" srcOrd="3" destOrd="0" presId="urn:microsoft.com/office/officeart/2005/8/layout/orgChart1"/>
    <dgm:cxn modelId="{C3941A3C-6D11-1044-A09A-313DE9E4BDD1}" type="presParOf" srcId="{E915DFD8-B69F-9C4F-9744-3D5EEC11F8B8}" destId="{2170F078-1E84-7945-8EC2-B12E37875387}" srcOrd="0" destOrd="0" presId="urn:microsoft.com/office/officeart/2005/8/layout/orgChart1"/>
    <dgm:cxn modelId="{6C7FAFDF-0667-494F-B0CA-2ACF42F2CB64}" type="presParOf" srcId="{2170F078-1E84-7945-8EC2-B12E37875387}" destId="{2A0590EF-7380-284B-82A6-7B9DB5A7DF8E}" srcOrd="0" destOrd="0" presId="urn:microsoft.com/office/officeart/2005/8/layout/orgChart1"/>
    <dgm:cxn modelId="{4FED1F79-3621-A14D-8C78-FAAB4573C653}" type="presParOf" srcId="{2170F078-1E84-7945-8EC2-B12E37875387}" destId="{0C3AF3D6-ED7A-8E41-81DA-C165F73927FB}" srcOrd="1" destOrd="0" presId="urn:microsoft.com/office/officeart/2005/8/layout/orgChart1"/>
    <dgm:cxn modelId="{1C716BE9-7E92-8248-9AC5-4247F4A4500E}" type="presParOf" srcId="{E915DFD8-B69F-9C4F-9744-3D5EEC11F8B8}" destId="{6B75D6C6-CAC7-2841-9FC1-18A87EAC4D37}" srcOrd="1" destOrd="0" presId="urn:microsoft.com/office/officeart/2005/8/layout/orgChart1"/>
    <dgm:cxn modelId="{F271EA4F-8A5E-D847-BC51-7CFAE800A167}" type="presParOf" srcId="{6B75D6C6-CAC7-2841-9FC1-18A87EAC4D37}" destId="{4235EA37-C2F9-8342-BB40-1055B0837B2E}" srcOrd="0" destOrd="0" presId="urn:microsoft.com/office/officeart/2005/8/layout/orgChart1"/>
    <dgm:cxn modelId="{76A7F753-AE4B-2F45-B31C-1E50571BC121}" type="presParOf" srcId="{6B75D6C6-CAC7-2841-9FC1-18A87EAC4D37}" destId="{84AFE11E-92AB-2045-A60D-B1C937A9368D}" srcOrd="1" destOrd="0" presId="urn:microsoft.com/office/officeart/2005/8/layout/orgChart1"/>
    <dgm:cxn modelId="{F2B844CE-8074-F440-86FA-6A48790D67C7}" type="presParOf" srcId="{84AFE11E-92AB-2045-A60D-B1C937A9368D}" destId="{98C0CAE1-E9D1-B94D-A692-912F4BCFE5AF}" srcOrd="0" destOrd="0" presId="urn:microsoft.com/office/officeart/2005/8/layout/orgChart1"/>
    <dgm:cxn modelId="{4F6B42C0-9735-5948-ADC5-C3C9898A0869}" type="presParOf" srcId="{98C0CAE1-E9D1-B94D-A692-912F4BCFE5AF}" destId="{4E1D05B9-537C-9F42-8569-EE5DBE852EB4}" srcOrd="0" destOrd="0" presId="urn:microsoft.com/office/officeart/2005/8/layout/orgChart1"/>
    <dgm:cxn modelId="{BF4F1021-CC59-D04B-B3D0-A4A9BDCF7B1C}" type="presParOf" srcId="{98C0CAE1-E9D1-B94D-A692-912F4BCFE5AF}" destId="{EA80C34E-5536-4545-8825-451815DC9C8A}" srcOrd="1" destOrd="0" presId="urn:microsoft.com/office/officeart/2005/8/layout/orgChart1"/>
    <dgm:cxn modelId="{60BBBACA-AA0A-E840-A244-23B65EDA8924}" type="presParOf" srcId="{84AFE11E-92AB-2045-A60D-B1C937A9368D}" destId="{5A477FB1-94B8-D340-B799-E1889351C155}" srcOrd="1" destOrd="0" presId="urn:microsoft.com/office/officeart/2005/8/layout/orgChart1"/>
    <dgm:cxn modelId="{4D1D8E88-E8C9-6644-8FCA-339C774FFDEA}" type="presParOf" srcId="{84AFE11E-92AB-2045-A60D-B1C937A9368D}" destId="{3D54B48E-3F29-B842-9D7B-6ED5C1D1A977}" srcOrd="2" destOrd="0" presId="urn:microsoft.com/office/officeart/2005/8/layout/orgChart1"/>
    <dgm:cxn modelId="{6E1FCD61-5AC2-1442-B1C4-050A0061B91E}" type="presParOf" srcId="{6B75D6C6-CAC7-2841-9FC1-18A87EAC4D37}" destId="{B71808E5-4613-A54B-B4CE-B3D6484463F1}" srcOrd="2" destOrd="0" presId="urn:microsoft.com/office/officeart/2005/8/layout/orgChart1"/>
    <dgm:cxn modelId="{39A73DB9-A1AA-4349-85D2-7240B592429D}" type="presParOf" srcId="{6B75D6C6-CAC7-2841-9FC1-18A87EAC4D37}" destId="{416CF7A3-424B-0B45-BEF0-37EC189D7852}" srcOrd="3" destOrd="0" presId="urn:microsoft.com/office/officeart/2005/8/layout/orgChart1"/>
    <dgm:cxn modelId="{7AB8A5F4-77C6-154D-AF42-D338E16F6210}" type="presParOf" srcId="{416CF7A3-424B-0B45-BEF0-37EC189D7852}" destId="{2F61BB61-63BC-4E40-B979-E3123AE8FA4B}" srcOrd="0" destOrd="0" presId="urn:microsoft.com/office/officeart/2005/8/layout/orgChart1"/>
    <dgm:cxn modelId="{03A0BAE9-23D5-4744-9CFA-BA02E05FC38D}" type="presParOf" srcId="{2F61BB61-63BC-4E40-B979-E3123AE8FA4B}" destId="{AE1D5037-D460-4B45-B7DA-1E5228F33C14}" srcOrd="0" destOrd="0" presId="urn:microsoft.com/office/officeart/2005/8/layout/orgChart1"/>
    <dgm:cxn modelId="{339C3CF3-A819-8744-8872-826E0168CD0D}" type="presParOf" srcId="{2F61BB61-63BC-4E40-B979-E3123AE8FA4B}" destId="{C16825DA-47AD-3E4A-83A2-BBC270D8DC36}" srcOrd="1" destOrd="0" presId="urn:microsoft.com/office/officeart/2005/8/layout/orgChart1"/>
    <dgm:cxn modelId="{3361AA76-447F-CA44-9E51-307D882E8DCF}" type="presParOf" srcId="{416CF7A3-424B-0B45-BEF0-37EC189D7852}" destId="{A723317B-6810-B942-9F95-DDA79AF715C8}" srcOrd="1" destOrd="0" presId="urn:microsoft.com/office/officeart/2005/8/layout/orgChart1"/>
    <dgm:cxn modelId="{23A4E7A1-9DCC-224B-B722-FF5321088703}" type="presParOf" srcId="{416CF7A3-424B-0B45-BEF0-37EC189D7852}" destId="{AF04A1F7-9BB2-7442-8FD5-7628B200242C}" srcOrd="2" destOrd="0" presId="urn:microsoft.com/office/officeart/2005/8/layout/orgChart1"/>
    <dgm:cxn modelId="{CA09F774-5548-3C49-9F01-F9AF4E46E7E6}" type="presParOf" srcId="{E915DFD8-B69F-9C4F-9744-3D5EEC11F8B8}" destId="{9D164FDC-B0E4-364F-AA2F-F0FADB5BA4D1}" srcOrd="2" destOrd="0" presId="urn:microsoft.com/office/officeart/2005/8/layout/orgChart1"/>
    <dgm:cxn modelId="{2D5E1916-1B51-A848-A282-2D8B13A1590B}" type="presParOf" srcId="{DABB45ED-3E46-8347-ABDF-5E8DA7B5B772}" destId="{39EBF9A8-95AB-FA4E-B435-1AA16B69B4D5}" srcOrd="4" destOrd="0" presId="urn:microsoft.com/office/officeart/2005/8/layout/orgChart1"/>
    <dgm:cxn modelId="{30264D2A-C298-0B44-97A4-2742987FDFB7}" type="presParOf" srcId="{DABB45ED-3E46-8347-ABDF-5E8DA7B5B772}" destId="{003CC5A5-567A-214A-A8AF-FE76B2D87E57}" srcOrd="5" destOrd="0" presId="urn:microsoft.com/office/officeart/2005/8/layout/orgChart1"/>
    <dgm:cxn modelId="{C6A909EA-023A-644E-BB31-7B868A8F6222}" type="presParOf" srcId="{003CC5A5-567A-214A-A8AF-FE76B2D87E57}" destId="{DE51142A-0C83-FD42-BDD6-6A5C1D0907D6}" srcOrd="0" destOrd="0" presId="urn:microsoft.com/office/officeart/2005/8/layout/orgChart1"/>
    <dgm:cxn modelId="{6B03F00D-C913-0B48-A58C-CAA456EBA1E3}" type="presParOf" srcId="{DE51142A-0C83-FD42-BDD6-6A5C1D0907D6}" destId="{09035607-1C1B-CA4D-B41D-5174E4AFDAF6}" srcOrd="0" destOrd="0" presId="urn:microsoft.com/office/officeart/2005/8/layout/orgChart1"/>
    <dgm:cxn modelId="{39D3583E-2CBC-944E-B035-DA2286C64FE7}" type="presParOf" srcId="{DE51142A-0C83-FD42-BDD6-6A5C1D0907D6}" destId="{C621BC67-C70F-C64F-8083-20D80FCC491A}" srcOrd="1" destOrd="0" presId="urn:microsoft.com/office/officeart/2005/8/layout/orgChart1"/>
    <dgm:cxn modelId="{512950B7-2C10-BF4D-A142-5BC4415A6593}" type="presParOf" srcId="{003CC5A5-567A-214A-A8AF-FE76B2D87E57}" destId="{7601B214-8426-2243-8109-D1A36B5DAAD5}" srcOrd="1" destOrd="0" presId="urn:microsoft.com/office/officeart/2005/8/layout/orgChart1"/>
    <dgm:cxn modelId="{0B326C53-5C65-4048-A19B-1896ED09FDC2}" type="presParOf" srcId="{003CC5A5-567A-214A-A8AF-FE76B2D87E57}" destId="{BE804AAF-5503-9342-BA62-5005D69EC24A}" srcOrd="2" destOrd="0" presId="urn:microsoft.com/office/officeart/2005/8/layout/orgChart1"/>
    <dgm:cxn modelId="{8D1A39CE-5CE5-1C4E-A402-31F034B1B892}" type="presParOf" srcId="{A47F60A9-F7F5-0F4B-B5F5-177F7DA5FF6E}" destId="{AD58E19C-C174-A141-827C-0DB6471EDC4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BF9A8-95AB-FA4E-B435-1AA16B69B4D5}">
      <dsp:nvSpPr>
        <dsp:cNvPr id="0" name=""/>
        <dsp:cNvSpPr/>
      </dsp:nvSpPr>
      <dsp:spPr>
        <a:xfrm>
          <a:off x="3698194" y="560742"/>
          <a:ext cx="1356046" cy="235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673"/>
              </a:lnTo>
              <a:lnTo>
                <a:pt x="1356046" y="117673"/>
              </a:lnTo>
              <a:lnTo>
                <a:pt x="1356046" y="235346"/>
              </a:lnTo>
            </a:path>
          </a:pathLst>
        </a:custGeom>
        <a:noFill/>
        <a:ln w="2222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808E5-4613-A54B-B4CE-B3D6484463F1}">
      <dsp:nvSpPr>
        <dsp:cNvPr id="0" name=""/>
        <dsp:cNvSpPr/>
      </dsp:nvSpPr>
      <dsp:spPr>
        <a:xfrm>
          <a:off x="3249914" y="1356439"/>
          <a:ext cx="168104" cy="1311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1218"/>
              </a:lnTo>
              <a:lnTo>
                <a:pt x="168104" y="1311218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5EA37-C2F9-8342-BB40-1055B0837B2E}">
      <dsp:nvSpPr>
        <dsp:cNvPr id="0" name=""/>
        <dsp:cNvSpPr/>
      </dsp:nvSpPr>
      <dsp:spPr>
        <a:xfrm>
          <a:off x="3249914" y="1356439"/>
          <a:ext cx="168104" cy="515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521"/>
              </a:lnTo>
              <a:lnTo>
                <a:pt x="168104" y="515521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B9EE0C-DD27-904B-946E-0CE5979F997B}">
      <dsp:nvSpPr>
        <dsp:cNvPr id="0" name=""/>
        <dsp:cNvSpPr/>
      </dsp:nvSpPr>
      <dsp:spPr>
        <a:xfrm>
          <a:off x="3652474" y="560742"/>
          <a:ext cx="91440" cy="2353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346"/>
              </a:lnTo>
            </a:path>
          </a:pathLst>
        </a:custGeom>
        <a:noFill/>
        <a:ln w="2222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4161C-1C8F-3548-B6FA-C72E68640E54}">
      <dsp:nvSpPr>
        <dsp:cNvPr id="0" name=""/>
        <dsp:cNvSpPr/>
      </dsp:nvSpPr>
      <dsp:spPr>
        <a:xfrm>
          <a:off x="1893868" y="1356439"/>
          <a:ext cx="168104" cy="2902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610"/>
              </a:lnTo>
              <a:lnTo>
                <a:pt x="168104" y="2902610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B6BAA5-D10E-F649-A665-EDAC16067652}">
      <dsp:nvSpPr>
        <dsp:cNvPr id="0" name=""/>
        <dsp:cNvSpPr/>
      </dsp:nvSpPr>
      <dsp:spPr>
        <a:xfrm>
          <a:off x="1893868" y="1356439"/>
          <a:ext cx="168104" cy="2106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6914"/>
              </a:lnTo>
              <a:lnTo>
                <a:pt x="168104" y="2106914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70721-D394-0442-BD5D-457B381E8F26}">
      <dsp:nvSpPr>
        <dsp:cNvPr id="0" name=""/>
        <dsp:cNvSpPr/>
      </dsp:nvSpPr>
      <dsp:spPr>
        <a:xfrm>
          <a:off x="1893868" y="1356439"/>
          <a:ext cx="168104" cy="1311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1218"/>
              </a:lnTo>
              <a:lnTo>
                <a:pt x="168104" y="1311218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D7BCA-BCAB-F341-98C9-EDB38A0D7EFE}">
      <dsp:nvSpPr>
        <dsp:cNvPr id="0" name=""/>
        <dsp:cNvSpPr/>
      </dsp:nvSpPr>
      <dsp:spPr>
        <a:xfrm>
          <a:off x="1893868" y="1356439"/>
          <a:ext cx="168104" cy="515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521"/>
              </a:lnTo>
              <a:lnTo>
                <a:pt x="168104" y="515521"/>
              </a:lnTo>
            </a:path>
          </a:pathLst>
        </a:cu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F939D-E827-5F43-A85C-4AD701793254}">
      <dsp:nvSpPr>
        <dsp:cNvPr id="0" name=""/>
        <dsp:cNvSpPr/>
      </dsp:nvSpPr>
      <dsp:spPr>
        <a:xfrm>
          <a:off x="2342148" y="560742"/>
          <a:ext cx="1356046" cy="235346"/>
        </a:xfrm>
        <a:custGeom>
          <a:avLst/>
          <a:gdLst/>
          <a:ahLst/>
          <a:cxnLst/>
          <a:rect l="0" t="0" r="0" b="0"/>
          <a:pathLst>
            <a:path>
              <a:moveTo>
                <a:pt x="1356046" y="0"/>
              </a:moveTo>
              <a:lnTo>
                <a:pt x="1356046" y="117673"/>
              </a:lnTo>
              <a:lnTo>
                <a:pt x="0" y="117673"/>
              </a:lnTo>
              <a:lnTo>
                <a:pt x="0" y="235346"/>
              </a:lnTo>
            </a:path>
          </a:pathLst>
        </a:custGeom>
        <a:noFill/>
        <a:ln w="22225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97BBF-EBF8-4440-ABE6-DC39995C0A61}">
      <dsp:nvSpPr>
        <dsp:cNvPr id="0" name=""/>
        <dsp:cNvSpPr/>
      </dsp:nvSpPr>
      <dsp:spPr>
        <a:xfrm>
          <a:off x="3137844" y="393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National Objectives</a:t>
          </a:r>
        </a:p>
      </dsp:txBody>
      <dsp:txXfrm>
        <a:off x="3137844" y="393"/>
        <a:ext cx="1120699" cy="560349"/>
      </dsp:txXfrm>
    </dsp:sp>
    <dsp:sp modelId="{5EB7F02E-1332-C54A-A856-20584E111A78}">
      <dsp:nvSpPr>
        <dsp:cNvPr id="0" name=""/>
        <dsp:cNvSpPr/>
      </dsp:nvSpPr>
      <dsp:spPr>
        <a:xfrm>
          <a:off x="1781798" y="796089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Low-Moderate Income</a:t>
          </a:r>
        </a:p>
      </dsp:txBody>
      <dsp:txXfrm>
        <a:off x="1781798" y="796089"/>
        <a:ext cx="1120699" cy="560349"/>
      </dsp:txXfrm>
    </dsp:sp>
    <dsp:sp modelId="{EA10DF10-9F3C-D54C-A0A9-4AFDDD06478F}">
      <dsp:nvSpPr>
        <dsp:cNvPr id="0" name=""/>
        <dsp:cNvSpPr/>
      </dsp:nvSpPr>
      <dsp:spPr>
        <a:xfrm>
          <a:off x="2061973" y="1591785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Area Benefit</a:t>
          </a:r>
        </a:p>
      </dsp:txBody>
      <dsp:txXfrm>
        <a:off x="2061973" y="1591785"/>
        <a:ext cx="1120699" cy="560349"/>
      </dsp:txXfrm>
    </dsp:sp>
    <dsp:sp modelId="{5BD47417-10EE-5D4B-BA0F-41CDF03EC995}">
      <dsp:nvSpPr>
        <dsp:cNvPr id="0" name=""/>
        <dsp:cNvSpPr/>
      </dsp:nvSpPr>
      <dsp:spPr>
        <a:xfrm>
          <a:off x="2061973" y="2387482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Limited Clientele</a:t>
          </a:r>
        </a:p>
      </dsp:txBody>
      <dsp:txXfrm>
        <a:off x="2061973" y="2387482"/>
        <a:ext cx="1120699" cy="560349"/>
      </dsp:txXfrm>
    </dsp:sp>
    <dsp:sp modelId="{87128BB2-A93A-674A-B081-7EE1ED5E15B8}">
      <dsp:nvSpPr>
        <dsp:cNvPr id="0" name=""/>
        <dsp:cNvSpPr/>
      </dsp:nvSpPr>
      <dsp:spPr>
        <a:xfrm>
          <a:off x="2061973" y="3183178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Housing</a:t>
          </a:r>
        </a:p>
      </dsp:txBody>
      <dsp:txXfrm>
        <a:off x="2061973" y="3183178"/>
        <a:ext cx="1120699" cy="560349"/>
      </dsp:txXfrm>
    </dsp:sp>
    <dsp:sp modelId="{AFDB399D-CCC0-4644-AD1C-B979DE3C879F}">
      <dsp:nvSpPr>
        <dsp:cNvPr id="0" name=""/>
        <dsp:cNvSpPr/>
      </dsp:nvSpPr>
      <dsp:spPr>
        <a:xfrm>
          <a:off x="2061973" y="3978875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Jobs</a:t>
          </a:r>
        </a:p>
      </dsp:txBody>
      <dsp:txXfrm>
        <a:off x="2061973" y="3978875"/>
        <a:ext cx="1120699" cy="560349"/>
      </dsp:txXfrm>
    </dsp:sp>
    <dsp:sp modelId="{2A0590EF-7380-284B-82A6-7B9DB5A7DF8E}">
      <dsp:nvSpPr>
        <dsp:cNvPr id="0" name=""/>
        <dsp:cNvSpPr/>
      </dsp:nvSpPr>
      <dsp:spPr>
        <a:xfrm>
          <a:off x="3137844" y="796089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Slums/Blight</a:t>
          </a:r>
        </a:p>
      </dsp:txBody>
      <dsp:txXfrm>
        <a:off x="3137844" y="796089"/>
        <a:ext cx="1120699" cy="560349"/>
      </dsp:txXfrm>
    </dsp:sp>
    <dsp:sp modelId="{4E1D05B9-537C-9F42-8569-EE5DBE852EB4}">
      <dsp:nvSpPr>
        <dsp:cNvPr id="0" name=""/>
        <dsp:cNvSpPr/>
      </dsp:nvSpPr>
      <dsp:spPr>
        <a:xfrm>
          <a:off x="3418019" y="1591785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Area Basis</a:t>
          </a:r>
        </a:p>
      </dsp:txBody>
      <dsp:txXfrm>
        <a:off x="3418019" y="1591785"/>
        <a:ext cx="1120699" cy="560349"/>
      </dsp:txXfrm>
    </dsp:sp>
    <dsp:sp modelId="{AE1D5037-D460-4B45-B7DA-1E5228F33C14}">
      <dsp:nvSpPr>
        <dsp:cNvPr id="0" name=""/>
        <dsp:cNvSpPr/>
      </dsp:nvSpPr>
      <dsp:spPr>
        <a:xfrm>
          <a:off x="3418019" y="2387482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Spot Basis</a:t>
          </a:r>
        </a:p>
      </dsp:txBody>
      <dsp:txXfrm>
        <a:off x="3418019" y="2387482"/>
        <a:ext cx="1120699" cy="560349"/>
      </dsp:txXfrm>
    </dsp:sp>
    <dsp:sp modelId="{09035607-1C1B-CA4D-B41D-5174E4AFDAF6}">
      <dsp:nvSpPr>
        <dsp:cNvPr id="0" name=""/>
        <dsp:cNvSpPr/>
      </dsp:nvSpPr>
      <dsp:spPr>
        <a:xfrm>
          <a:off x="4493890" y="796089"/>
          <a:ext cx="1120699" cy="5603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Urgent Need</a:t>
          </a:r>
        </a:p>
      </dsp:txBody>
      <dsp:txXfrm>
        <a:off x="4493890" y="796089"/>
        <a:ext cx="1120699" cy="560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4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52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93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3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5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1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9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77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39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3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7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779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adingpa.gov/housing-and-community-developmen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adingpa.gov/housing-and-community-developmen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5D795CF-5F70-4821-BB11-0B2B8FCCD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3B1AC31-0B6C-4781-BA06-16BE17F8A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9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E4A82-C0EC-8733-9022-60D1D77DC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3093" y="1454164"/>
            <a:ext cx="6798608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City of Reading public hearing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24993-7E1C-8463-4712-33D279FB8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093" y="3511801"/>
            <a:ext cx="6798608" cy="17336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May 14, 2024</a:t>
            </a:r>
          </a:p>
          <a:p>
            <a:r>
              <a:rPr lang="en-US" dirty="0">
                <a:solidFill>
                  <a:srgbClr val="EBEBEB"/>
                </a:solidFill>
              </a:rPr>
              <a:t>5:00 p.m.</a:t>
            </a:r>
          </a:p>
          <a:p>
            <a:r>
              <a:rPr lang="en-US" dirty="0">
                <a:solidFill>
                  <a:srgbClr val="EBEBEB"/>
                </a:solidFill>
              </a:rPr>
              <a:t>Reading city hall</a:t>
            </a:r>
          </a:p>
        </p:txBody>
      </p:sp>
      <p:pic>
        <p:nvPicPr>
          <p:cNvPr id="1026" name="Picture 2" descr="City Of Reading, PA">
            <a:extLst>
              <a:ext uri="{FF2B5EF4-FFF2-40B4-BE49-F238E27FC236}">
                <a16:creationId xmlns:a16="http://schemas.microsoft.com/office/drawing/2014/main" id="{8D935EE8-F93A-E8BF-B71E-8FF2A9193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299" y="2077403"/>
            <a:ext cx="3058835" cy="292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A31ADA-4124-0AC5-037B-65A7C10FEBF3}"/>
              </a:ext>
            </a:extLst>
          </p:cNvPr>
          <p:cNvSpPr txBox="1"/>
          <p:nvPr/>
        </p:nvSpPr>
        <p:spPr>
          <a:xfrm>
            <a:off x="4599433" y="4846064"/>
            <a:ext cx="6042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b="1" i="0" u="none" strike="noStrike" dirty="0">
                <a:solidFill>
                  <a:schemeClr val="bg1"/>
                </a:solidFill>
                <a:effectLst/>
              </a:rPr>
              <a:t>FFY 2025 ANNUAL ACTION PLAN</a:t>
            </a:r>
            <a:endParaRPr lang="en-US" b="0" i="0" u="none" strike="noStrike" dirty="0">
              <a:solidFill>
                <a:schemeClr val="bg1"/>
              </a:solidFill>
              <a:effectLst/>
            </a:endParaRPr>
          </a:p>
        </p:txBody>
      </p:sp>
      <p:pic>
        <p:nvPicPr>
          <p:cNvPr id="1028" name="Picture 4" descr="Equal Housing Opportunity Logo">
            <a:extLst>
              <a:ext uri="{FF2B5EF4-FFF2-40B4-BE49-F238E27FC236}">
                <a16:creationId xmlns:a16="http://schemas.microsoft.com/office/drawing/2014/main" id="{CFF96404-05BB-CFED-FCA1-4A545D59F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84" y="5631542"/>
            <a:ext cx="884429" cy="94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124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Low-Moderate Income (LMI): Housing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Providing or improving permanent residential structures, which upon completion, will be occupied by LMI households</a:t>
            </a:r>
            <a:endParaRPr lang="en-US" sz="1600" i="0" u="none" strike="noStrike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35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Low-Moderate Income (LMI): Job Creation or Retention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The activity must create or retain a job for mostly LMI people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15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Removal of Slums or Blight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Change in physical environment</a:t>
            </a:r>
            <a:endParaRPr lang="en-US" sz="180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Area basis or spot basis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Definition of slum and blight per state law (PL 991) or local law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57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Urgent Need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Rarely used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Activities that alleviate emergency conditions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65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Examples of Eligible Projects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H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ousing rehabilitation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C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ode enforcement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A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cquisition or disposal of real property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D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emolition 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Blight removal/site clearance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nfrastructure and public facility improvements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E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conomic development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S</a:t>
            </a: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ocial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762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Examples of Projects that are </a:t>
            </a:r>
            <a:r>
              <a:rPr lang="en-US" sz="2000" b="1" i="0" u="sng" strike="noStrike" dirty="0">
                <a:solidFill>
                  <a:schemeClr val="tx1"/>
                </a:solidFill>
                <a:effectLst/>
              </a:rPr>
              <a:t>NOT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 Eligible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Political activities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Construction of housing by a unit of local government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Operation and maintenance </a:t>
            </a:r>
            <a:r>
              <a:rPr lang="en-US" sz="1800" dirty="0">
                <a:solidFill>
                  <a:schemeClr val="tx1"/>
                </a:solidFill>
              </a:rPr>
              <a:t>of public facilities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General government expenses including construction of general government buildings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Purchase of equipment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Direct income payments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53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HOME Investment Partnerships Program (HOME)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Federal funding administered by the U.S. Department of Housing and Urban Development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Anticipated funding: $800,000 (estimated)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Must benefit households with income below 80% of the area median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15% set-aside for Community Housing Development Organizations (CHDOs)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Eligible projects include: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New affordable housing development 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Rehabilitation of affordable housing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Housing counseling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Tenant-based rental assistance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First-time homebuyer assistance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9979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Emergency Solutions grant (ESG)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Federal funding administered by the U.S. Department of Housing and Urban Development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Assists people to quickly regain stability in permanent housing after experiencing a housing crisis and/or homelessness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Anticipated funding: $210,000 (estimated)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Eligible projects include: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Street outreach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Emergency shelter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Rapid re-housing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Homelessness prevention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HMIS (Homeless Management Information System)</a:t>
            </a:r>
          </a:p>
        </p:txBody>
      </p:sp>
    </p:spTree>
    <p:extLst>
      <p:ext uri="{BB962C8B-B14F-4D97-AF65-F5344CB8AC3E}">
        <p14:creationId xmlns:p14="http://schemas.microsoft.com/office/powerpoint/2010/main" val="1883459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Past Performance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Information about the city’s past performance is available at </a:t>
            </a:r>
            <a:r>
              <a:rPr lang="en-US" sz="2000" dirty="0">
                <a:hlinkClick r:id="rId3"/>
              </a:rPr>
              <a:t>https://www.readingpa.gov/housing-and-community-development</a:t>
            </a:r>
            <a:r>
              <a:rPr lang="en-US" sz="2000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Annual Action Plans</a:t>
            </a:r>
          </a:p>
          <a:p>
            <a:pPr lvl="1">
              <a:spcBef>
                <a:spcPts val="0"/>
              </a:spcBef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CAPERs (annual reports)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Annual Community Assessments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Copies can also be obtained by contacting the Community Development office</a:t>
            </a: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0260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Funding application process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Applications available on City website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Due date: June 30, 2024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CDBG assistance/questions: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Neil Nemeth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(610) 655-6423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HOME or ESG assistance/questions: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Patricia Vasquez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(610) 655-6211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95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2025 annual action plan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Describes actions to be undertaken to meet</a:t>
            </a: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     Consolidated Plan goals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Details budget for use of federal funds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660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Planning timeline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June 30, 2024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:  Applications for </a:t>
            </a:r>
            <a:r>
              <a:rPr lang="en-US" sz="2000" dirty="0">
                <a:solidFill>
                  <a:schemeClr val="tx1"/>
                </a:solidFill>
              </a:rPr>
              <a:t>f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unding </a:t>
            </a:r>
            <a:r>
              <a:rPr lang="en-US" sz="2000" dirty="0">
                <a:solidFill>
                  <a:schemeClr val="tx1"/>
                </a:solidFill>
              </a:rPr>
              <a:t>d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ue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July-August</a:t>
            </a:r>
            <a:r>
              <a:rPr lang="en-US" sz="2000" dirty="0">
                <a:solidFill>
                  <a:schemeClr val="tx1"/>
                </a:solidFill>
              </a:rPr>
              <a:t>: Applications reviewed for eligibility and fundability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September 2024</a:t>
            </a:r>
            <a:r>
              <a:rPr lang="en-US" sz="2000" dirty="0">
                <a:solidFill>
                  <a:schemeClr val="tx1"/>
                </a:solidFill>
              </a:rPr>
              <a:t>: Mayor sends documents to City Council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October 2024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: Public comment period; second public hearing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November 12, 2024</a:t>
            </a:r>
            <a:r>
              <a:rPr lang="en-US" sz="2000" dirty="0">
                <a:solidFill>
                  <a:schemeClr val="tx1"/>
                </a:solidFill>
              </a:rPr>
              <a:t>: City council’s vote on documents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November 15, 2024</a:t>
            </a:r>
            <a:r>
              <a:rPr lang="en-US" sz="2000" dirty="0">
                <a:solidFill>
                  <a:schemeClr val="tx1"/>
                </a:solidFill>
              </a:rPr>
              <a:t>: Documents submitted to HUD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Ja</a:t>
            </a:r>
            <a:r>
              <a:rPr lang="en-US" sz="2000" b="1" dirty="0">
                <a:solidFill>
                  <a:schemeClr val="tx1"/>
                </a:solidFill>
              </a:rPr>
              <a:t>nuary 1, 2025</a:t>
            </a:r>
            <a:r>
              <a:rPr lang="en-US" sz="2000" dirty="0">
                <a:solidFill>
                  <a:schemeClr val="tx1"/>
                </a:solidFill>
              </a:rPr>
              <a:t>: New program year begins; CDBG and HOME activities commence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May 2025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: City receives HUD contract (estimated)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July 1, 2025</a:t>
            </a:r>
            <a:r>
              <a:rPr lang="en-US" sz="2000" dirty="0">
                <a:solidFill>
                  <a:schemeClr val="tx1"/>
                </a:solidFill>
              </a:rPr>
              <a:t>: ESG activities commence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0603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Additional information on the city’s website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hlinkClick r:id="rId3"/>
              </a:rPr>
              <a:t>https://www.readingpa.gov/housing-and-community-development</a:t>
            </a:r>
            <a:r>
              <a:rPr lang="en-US" dirty="0"/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i="0" u="none" strike="noStrike" dirty="0">
                <a:solidFill>
                  <a:schemeClr val="tx1"/>
                </a:solidFill>
                <a:effectLst/>
              </a:rPr>
              <a:t>Consolidated Plan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Annual Action Plans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i="0" u="none" strike="noStrike" dirty="0">
                <a:solidFill>
                  <a:schemeClr val="tx1"/>
                </a:solidFill>
                <a:effectLst/>
              </a:rPr>
              <a:t>CAPERs (annual reports)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Annual Community Assessments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Equity Plan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i="0" u="none" strike="noStrike" dirty="0">
                <a:solidFill>
                  <a:schemeClr val="tx1"/>
                </a:solidFill>
                <a:effectLst/>
              </a:rPr>
              <a:t>Analysis of Impediments to Fair Housing Choice (2019 to 2024)</a:t>
            </a:r>
            <a:endParaRPr lang="en-US" dirty="0">
              <a:solidFill>
                <a:schemeClr val="tx1"/>
              </a:solidFill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Citizen Participation Plan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i="0" u="none" strike="noStrike" dirty="0">
                <a:solidFill>
                  <a:schemeClr val="tx1"/>
                </a:solidFill>
                <a:effectLst/>
              </a:rPr>
              <a:t>2025 Applications: CDBG, HOME, and ESG</a:t>
            </a:r>
          </a:p>
        </p:txBody>
      </p:sp>
    </p:spTree>
    <p:extLst>
      <p:ext uri="{BB962C8B-B14F-4D97-AF65-F5344CB8AC3E}">
        <p14:creationId xmlns:p14="http://schemas.microsoft.com/office/powerpoint/2010/main" val="672420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needs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1"/>
                </a:solidFill>
              </a:rPr>
              <a:t>What are the community development needs of the City of Reading?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Up to 10 minutes per </a:t>
            </a:r>
            <a:r>
              <a:rPr lang="en-US" sz="1800" dirty="0">
                <a:solidFill>
                  <a:schemeClr val="tx1"/>
                </a:solidFill>
              </a:rPr>
              <a:t>person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Additional comments may be sent to: City of Reading, Community Development Department, City Hall, 815 Washington St, Rm 3-12, Reading PA 19601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023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Follow-up Questions or comments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CDBG Program: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Neil Nemeth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(610) 655-6423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</a:rPr>
              <a:t>HOME or ESG Program: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Patricia Vasquez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(610) 655-6211</a:t>
            </a:r>
          </a:p>
        </p:txBody>
      </p:sp>
    </p:spTree>
    <p:extLst>
      <p:ext uri="{BB962C8B-B14F-4D97-AF65-F5344CB8AC3E}">
        <p14:creationId xmlns:p14="http://schemas.microsoft.com/office/powerpoint/2010/main" val="224887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Public hearing agenda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CDBG, HOME, and ESG Funding</a:t>
            </a:r>
          </a:p>
          <a:p>
            <a:pPr>
              <a:spcBef>
                <a:spcPts val="0"/>
              </a:spcBef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Past Pe</a:t>
            </a:r>
            <a:r>
              <a:rPr lang="en-US" sz="2000" dirty="0">
                <a:solidFill>
                  <a:schemeClr val="tx1"/>
                </a:solidFill>
              </a:rPr>
              <a:t>rformance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Funding Application Process</a:t>
            </a:r>
          </a:p>
          <a:p>
            <a:pPr>
              <a:spcBef>
                <a:spcPts val="0"/>
              </a:spcBef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2025 Annual Action Plan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Planning Timeline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Additional Information on the City’s Website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Community Needs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Additional Opportunities to Participate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Follow-Up Questions or Comments</a:t>
            </a:r>
          </a:p>
        </p:txBody>
      </p:sp>
    </p:spTree>
    <p:extLst>
      <p:ext uri="{BB962C8B-B14F-4D97-AF65-F5344CB8AC3E}">
        <p14:creationId xmlns:p14="http://schemas.microsoft.com/office/powerpoint/2010/main" val="3815813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Federal funding administered by the U.S. Department of Housing and Urban Development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A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uthorized under Title I of the Housing and Community Development Act of 1974, as amended</a:t>
            </a:r>
            <a:endParaRPr lang="en-US" sz="2000" dirty="0">
              <a:solidFill>
                <a:schemeClr val="tx1"/>
              </a:solidFill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Cities with more than 50,000 people and counties with more than 200,000 people automatically receive this funding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Anticipated funding: $2,200,000 (estimated)</a:t>
            </a: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600"/>
              </a:spcAft>
            </a:pP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66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Up to 15% of funds can be used for public services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Every project </a:t>
            </a:r>
            <a:r>
              <a:rPr lang="en-US" sz="2000" dirty="0">
                <a:solidFill>
                  <a:schemeClr val="tx1"/>
                </a:solidFill>
              </a:rPr>
              <a:t>m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ust </a:t>
            </a:r>
            <a:r>
              <a:rPr lang="en-US" sz="2000" dirty="0">
                <a:solidFill>
                  <a:schemeClr val="tx1"/>
                </a:solidFill>
              </a:rPr>
              <a:t>m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eet o</a:t>
            </a:r>
            <a:r>
              <a:rPr lang="en-US" sz="2000" dirty="0">
                <a:solidFill>
                  <a:schemeClr val="tx1"/>
                </a:solidFill>
              </a:rPr>
              <a:t>ne of t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hree </a:t>
            </a:r>
            <a:r>
              <a:rPr lang="en-US" sz="2000" dirty="0">
                <a:solidFill>
                  <a:schemeClr val="tx1"/>
                </a:solidFill>
              </a:rPr>
              <a:t>n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ational </a:t>
            </a:r>
            <a:r>
              <a:rPr lang="en-US" sz="2000" dirty="0">
                <a:solidFill>
                  <a:schemeClr val="tx1"/>
                </a:solidFill>
              </a:rPr>
              <a:t>o</a:t>
            </a:r>
            <a:r>
              <a:rPr lang="en-US" sz="2000" i="0" u="none" strike="noStrike" dirty="0">
                <a:solidFill>
                  <a:schemeClr val="tx1"/>
                </a:solidFill>
                <a:effectLst/>
              </a:rPr>
              <a:t>bjectives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Benefit low- to moderate-income persons (at least 70% of funds)* 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Eliminate slums and blight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Meet urgent needs</a:t>
            </a: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endParaRPr lang="en-US" sz="2000" i="0" u="none" strike="noStrike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US" i="1" dirty="0"/>
              <a:t>* Family income less than 80% of the area median based on Section 8 income limits (family includes all people living in the same household related by birth, marriage, or adoption)</a:t>
            </a:r>
          </a:p>
        </p:txBody>
      </p:sp>
    </p:spTree>
    <p:extLst>
      <p:ext uri="{BB962C8B-B14F-4D97-AF65-F5344CB8AC3E}">
        <p14:creationId xmlns:p14="http://schemas.microsoft.com/office/powerpoint/2010/main" val="1817366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DDF638D-79BE-5C71-0C8A-8A8EE21FBC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505253"/>
              </p:ext>
            </p:extLst>
          </p:nvPr>
        </p:nvGraphicFramePr>
        <p:xfrm>
          <a:off x="4360545" y="2180496"/>
          <a:ext cx="7250428" cy="407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2607">
                  <a:extLst>
                    <a:ext uri="{9D8B030D-6E8A-4147-A177-3AD203B41FA5}">
                      <a16:colId xmlns:a16="http://schemas.microsoft.com/office/drawing/2014/main" val="3558663960"/>
                    </a:ext>
                  </a:extLst>
                </a:gridCol>
                <a:gridCol w="1812607">
                  <a:extLst>
                    <a:ext uri="{9D8B030D-6E8A-4147-A177-3AD203B41FA5}">
                      <a16:colId xmlns:a16="http://schemas.microsoft.com/office/drawing/2014/main" val="1936273081"/>
                    </a:ext>
                  </a:extLst>
                </a:gridCol>
                <a:gridCol w="1812607">
                  <a:extLst>
                    <a:ext uri="{9D8B030D-6E8A-4147-A177-3AD203B41FA5}">
                      <a16:colId xmlns:a16="http://schemas.microsoft.com/office/drawing/2014/main" val="196036158"/>
                    </a:ext>
                  </a:extLst>
                </a:gridCol>
                <a:gridCol w="1812607">
                  <a:extLst>
                    <a:ext uri="{9D8B030D-6E8A-4147-A177-3AD203B41FA5}">
                      <a16:colId xmlns:a16="http://schemas.microsoft.com/office/drawing/2014/main" val="549751806"/>
                    </a:ext>
                  </a:extLst>
                </a:gridCol>
              </a:tblGrid>
              <a:tr h="61128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Family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Extremely Low Income (&lt;30%)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Very Low Income (&lt;50%)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 Income (&lt;80%)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029411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$20,050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$33,400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$53,400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261406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$38,150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$61,000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521464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$25,750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$42,900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$68,650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708977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$47,650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$76,250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45092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$35,140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$82,350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546449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$40,280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$55,300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$88,450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667936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$45,420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$59,100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$94,550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435071"/>
                  </a:ext>
                </a:extLst>
              </a:tr>
              <a:tr h="4292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$50,560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$62,900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$100,650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1106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436259-3665-479D-DFD2-0A0F632B8DBC}"/>
              </a:ext>
            </a:extLst>
          </p:cNvPr>
          <p:cNvSpPr txBox="1"/>
          <p:nvPr/>
        </p:nvSpPr>
        <p:spPr>
          <a:xfrm>
            <a:off x="4360545" y="62116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i="1" dirty="0"/>
              <a:t>FY 2023 Income Limits Summary</a:t>
            </a:r>
          </a:p>
        </p:txBody>
      </p:sp>
    </p:spTree>
    <p:extLst>
      <p:ext uri="{BB962C8B-B14F-4D97-AF65-F5344CB8AC3E}">
        <p14:creationId xmlns:p14="http://schemas.microsoft.com/office/powerpoint/2010/main" val="2618305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A8A43D5-F5AD-F9D4-B02D-2B3581215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650518"/>
              </p:ext>
            </p:extLst>
          </p:nvPr>
        </p:nvGraphicFramePr>
        <p:xfrm>
          <a:off x="4500199" y="1991810"/>
          <a:ext cx="7396389" cy="4539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8857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Low-Moderate Income (LMI): Area Benefit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At least 51% of people in service area are LMI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Factors to determine the service area:</a:t>
            </a:r>
          </a:p>
          <a:p>
            <a:pPr lvl="2">
              <a:spcBef>
                <a:spcPts val="0"/>
              </a:spcBef>
            </a:pPr>
            <a:r>
              <a:rPr lang="en-US" sz="1600" i="0" u="none" strike="noStrike" dirty="0">
                <a:solidFill>
                  <a:schemeClr val="tx1"/>
                </a:solidFill>
                <a:effectLst/>
              </a:rPr>
              <a:t>The nature of the activity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The location of the activity</a:t>
            </a:r>
          </a:p>
          <a:p>
            <a:pPr lvl="2">
              <a:spcBef>
                <a:spcPts val="0"/>
              </a:spcBef>
            </a:pPr>
            <a:r>
              <a:rPr lang="en-US" sz="1600" i="0" u="none" strike="noStrike" dirty="0">
                <a:solidFill>
                  <a:schemeClr val="tx1"/>
                </a:solidFill>
                <a:effectLst/>
              </a:rPr>
              <a:t>Access to the facility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The availability of comparable activities</a:t>
            </a:r>
            <a:endParaRPr lang="en-US" sz="1600" i="0" u="none" strike="noStrike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89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86A1-1B19-4E1D-40B6-C1A1957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development block grant (</a:t>
            </a:r>
            <a:r>
              <a:rPr lang="en-US" dirty="0" err="1">
                <a:solidFill>
                  <a:srgbClr val="FFFFFF"/>
                </a:solidFill>
              </a:rPr>
              <a:t>cdbg</a:t>
            </a:r>
            <a:r>
              <a:rPr lang="en-US" dirty="0">
                <a:solidFill>
                  <a:srgbClr val="FFFFFF"/>
                </a:solidFill>
              </a:rPr>
              <a:t>) Funding</a:t>
            </a:r>
          </a:p>
        </p:txBody>
      </p:sp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ity Of Reading, PA">
            <a:extLst>
              <a:ext uri="{FF2B5EF4-FFF2-40B4-BE49-F238E27FC236}">
                <a16:creationId xmlns:a16="http://schemas.microsoft.com/office/drawing/2014/main" id="{05AEC0C9-A4AF-9677-CBCD-104F0067A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25" y="2605243"/>
            <a:ext cx="3305175" cy="316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1038-3B76-97F3-8A7F-95B19F37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25" y="1828800"/>
            <a:ext cx="7105481" cy="4659086"/>
          </a:xfrm>
        </p:spPr>
        <p:txBody>
          <a:bodyPr>
            <a:normAutofit fontScale="92500" lnSpcReduction="20000"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</a:rPr>
              <a:t>Low-Moderate Income (LMI): Limited Clientele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Presumed to be LMI: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Abused children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Battered spouses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People aged 65 and older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People experiencing homelessness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Adults unable to read or write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Migrant farm workers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”Severely disabled” adults</a:t>
            </a:r>
          </a:p>
          <a:p>
            <a:pPr lvl="2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</a:rPr>
              <a:t>People living with AIDS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Documented family income &lt;80% AMI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Income eligibility required to participate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Nature and location of service predominantly used by LMI people</a:t>
            </a:r>
          </a:p>
          <a:p>
            <a:pPr lvl="1">
              <a:spcBef>
                <a:spcPts val="0"/>
              </a:spcBef>
            </a:pPr>
            <a:r>
              <a:rPr lang="en-US" sz="1800" i="0" u="none" strike="noStrike" dirty="0">
                <a:solidFill>
                  <a:schemeClr val="tx1"/>
                </a:solidFill>
                <a:effectLst/>
              </a:rPr>
              <a:t>Activity removes material or architectural barriers to accessibility of elderly people or ”severely disabled” adults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Microenterprise assistance</a:t>
            </a:r>
            <a:endParaRPr lang="en-US" sz="1600" i="0" u="none" strike="noStrik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670094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{BFF89B26-4E95-CA45-9EFA-44D4B96B62E7}tf10001123</Template>
  <TotalTime>575</TotalTime>
  <Words>1134</Words>
  <Application>Microsoft Office PowerPoint</Application>
  <PresentationFormat>Widescreen</PresentationFormat>
  <Paragraphs>206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Gill Sans MT</vt:lpstr>
      <vt:lpstr>Wingdings 2</vt:lpstr>
      <vt:lpstr>Dividend</vt:lpstr>
      <vt:lpstr>City of Reading public hearing </vt:lpstr>
      <vt:lpstr>2025 annual action plan</vt:lpstr>
      <vt:lpstr>Public hearing agenda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Community development block grant (cdbg) Funding</vt:lpstr>
      <vt:lpstr>HOME Investment Partnerships Program (HOME) Funding</vt:lpstr>
      <vt:lpstr>Emergency Solutions grant (ESG) Funding</vt:lpstr>
      <vt:lpstr>Past Performance</vt:lpstr>
      <vt:lpstr>Funding application process</vt:lpstr>
      <vt:lpstr>Planning timeline</vt:lpstr>
      <vt:lpstr>Additional information on the city’s website</vt:lpstr>
      <vt:lpstr>Community needs</vt:lpstr>
      <vt:lpstr>Follow-up Questions or 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Nemeth</dc:creator>
  <cp:lastModifiedBy>Neil Nemeth</cp:lastModifiedBy>
  <cp:revision>17</cp:revision>
  <cp:lastPrinted>2024-04-11T18:01:21Z</cp:lastPrinted>
  <dcterms:created xsi:type="dcterms:W3CDTF">2023-05-08T16:13:06Z</dcterms:created>
  <dcterms:modified xsi:type="dcterms:W3CDTF">2024-04-18T15:19:33Z</dcterms:modified>
</cp:coreProperties>
</file>